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4" r:id="rId7"/>
    <p:sldId id="261" r:id="rId8"/>
    <p:sldId id="263" r:id="rId9"/>
    <p:sldId id="265" r:id="rId10"/>
    <p:sldId id="266" r:id="rId11"/>
    <p:sldId id="267" r:id="rId12"/>
    <p:sldId id="270" r:id="rId13"/>
    <p:sldId id="262" r:id="rId14"/>
    <p:sldId id="271" r:id="rId15"/>
    <p:sldId id="272" r:id="rId16"/>
    <p:sldId id="269"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84"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9BC40A7-FC9A-4BBD-B615-4569DB651B20}" type="datetimeFigureOut">
              <a:rPr lang="ru-RU" smtClean="0"/>
              <a:t>28.08.2020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1004751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BC40A7-FC9A-4BBD-B615-4569DB651B20}" type="datetimeFigureOut">
              <a:rPr lang="ru-RU" smtClean="0"/>
              <a:t>28.08.2020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4132913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BC40A7-FC9A-4BBD-B615-4569DB651B20}" type="datetimeFigureOut">
              <a:rPr lang="ru-RU" smtClean="0"/>
              <a:t>28.08.2020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377875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BC40A7-FC9A-4BBD-B615-4569DB651B20}" type="datetimeFigureOut">
              <a:rPr lang="ru-RU" smtClean="0"/>
              <a:t>28.08.2020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674192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9BC40A7-FC9A-4BBD-B615-4569DB651B20}" type="datetimeFigureOut">
              <a:rPr lang="ru-RU" smtClean="0"/>
              <a:t>28.08.2020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1552382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9BC40A7-FC9A-4BBD-B615-4569DB651B20}" type="datetimeFigureOut">
              <a:rPr lang="ru-RU" smtClean="0"/>
              <a:t>28.08.2020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413586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9BC40A7-FC9A-4BBD-B615-4569DB651B20}" type="datetimeFigureOut">
              <a:rPr lang="ru-RU" smtClean="0"/>
              <a:t>28.08.2020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3738640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9BC40A7-FC9A-4BBD-B615-4569DB651B20}" type="datetimeFigureOut">
              <a:rPr lang="ru-RU" smtClean="0"/>
              <a:t>28.08.2020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4038236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9BC40A7-FC9A-4BBD-B615-4569DB651B20}" type="datetimeFigureOut">
              <a:rPr lang="ru-RU" smtClean="0"/>
              <a:t>28.08.2020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3640089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9BC40A7-FC9A-4BBD-B615-4569DB651B20}" type="datetimeFigureOut">
              <a:rPr lang="ru-RU" smtClean="0"/>
              <a:t>28.08.2020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262791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9BC40A7-FC9A-4BBD-B615-4569DB651B20}" type="datetimeFigureOut">
              <a:rPr lang="ru-RU" smtClean="0"/>
              <a:t>28.08.2020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DFE839-4023-4AB7-8296-BD7B75F514D0}" type="slidenum">
              <a:rPr lang="ru-RU" smtClean="0"/>
              <a:t>‹#›</a:t>
            </a:fld>
            <a:endParaRPr lang="ru-RU"/>
          </a:p>
        </p:txBody>
      </p:sp>
    </p:spTree>
    <p:extLst>
      <p:ext uri="{BB962C8B-B14F-4D97-AF65-F5344CB8AC3E}">
        <p14:creationId xmlns:p14="http://schemas.microsoft.com/office/powerpoint/2010/main" val="3585591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216">
              <a:srgbClr val="D0E3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BC40A7-FC9A-4BBD-B615-4569DB651B20}" type="datetimeFigureOut">
              <a:rPr lang="ru-RU" smtClean="0"/>
              <a:t>28.08.2020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FE839-4023-4AB7-8296-BD7B75F514D0}" type="slidenum">
              <a:rPr lang="ru-RU" smtClean="0"/>
              <a:t>‹#›</a:t>
            </a:fld>
            <a:endParaRPr lang="ru-RU"/>
          </a:p>
        </p:txBody>
      </p:sp>
    </p:spTree>
    <p:extLst>
      <p:ext uri="{BB962C8B-B14F-4D97-AF65-F5344CB8AC3E}">
        <p14:creationId xmlns:p14="http://schemas.microsoft.com/office/powerpoint/2010/main" val="733185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1346517"/>
          </a:xfrm>
        </p:spPr>
        <p:txBody>
          <a:bodyPr/>
          <a:lstStyle/>
          <a:p>
            <a:r>
              <a:rPr lang="fr-FR" dirty="0">
                <a:latin typeface="Bahnschrift Condensed" panose="020B0502040204020203" pitchFamily="34" charset="0"/>
              </a:rPr>
              <a:t>«</a:t>
            </a:r>
            <a:r>
              <a:rPr lang="fr-FR" dirty="0" err="1">
                <a:latin typeface="Bahnschrift Condensed" panose="020B0502040204020203" pitchFamily="34" charset="0"/>
              </a:rPr>
              <a:t>Modul</a:t>
            </a:r>
            <a:r>
              <a:rPr lang="fr-FR" dirty="0">
                <a:latin typeface="Bahnschrift Condensed" panose="020B0502040204020203" pitchFamily="34" charset="0"/>
              </a:rPr>
              <a:t> </a:t>
            </a:r>
            <a:r>
              <a:rPr lang="fr-FR" dirty="0" err="1">
                <a:latin typeface="Bahnschrift Condensed" panose="020B0502040204020203" pitchFamily="34" charset="0"/>
              </a:rPr>
              <a:t>sănătos</a:t>
            </a:r>
            <a:r>
              <a:rPr lang="fr-FR" dirty="0">
                <a:latin typeface="Bahnschrift Condensed" panose="020B0502040204020203" pitchFamily="34" charset="0"/>
              </a:rPr>
              <a:t> de </a:t>
            </a:r>
            <a:r>
              <a:rPr lang="fr-FR" dirty="0" err="1">
                <a:latin typeface="Bahnschrift Condensed" panose="020B0502040204020203" pitchFamily="34" charset="0"/>
              </a:rPr>
              <a:t>viață</a:t>
            </a:r>
            <a:r>
              <a:rPr lang="fr-FR" dirty="0">
                <a:latin typeface="Bahnschrift Condensed" panose="020B0502040204020203" pitchFamily="34" charset="0"/>
              </a:rPr>
              <a:t>»</a:t>
            </a:r>
            <a:endParaRPr lang="ru-RU" dirty="0">
              <a:latin typeface="Bahnschrift Condensed" panose="020B0502040204020203" pitchFamily="34" charset="0"/>
            </a:endParaRPr>
          </a:p>
        </p:txBody>
      </p:sp>
      <p:sp>
        <p:nvSpPr>
          <p:cNvPr id="3" name="Подзаголовок 2"/>
          <p:cNvSpPr>
            <a:spLocks noGrp="1"/>
          </p:cNvSpPr>
          <p:nvPr>
            <p:ph type="subTitle" idx="1"/>
          </p:nvPr>
        </p:nvSpPr>
        <p:spPr>
          <a:xfrm>
            <a:off x="1524000" y="2717074"/>
            <a:ext cx="7698377" cy="2540726"/>
          </a:xfrm>
        </p:spPr>
        <p:txBody>
          <a:bodyPr>
            <a:normAutofit fontScale="85000" lnSpcReduction="20000"/>
          </a:bodyPr>
          <a:lstStyle/>
          <a:p>
            <a:r>
              <a:rPr lang="ro-MD" sz="6900" dirty="0" smtClean="0"/>
              <a:t>C</a:t>
            </a:r>
            <a:r>
              <a:rPr lang="it-IT" sz="6900" dirty="0" smtClean="0"/>
              <a:t>omportament</a:t>
            </a:r>
            <a:r>
              <a:rPr lang="ro-MD" sz="6900" dirty="0" smtClean="0"/>
              <a:t> </a:t>
            </a:r>
            <a:r>
              <a:rPr lang="it-IT" sz="6900" dirty="0" smtClean="0"/>
              <a:t> </a:t>
            </a:r>
            <a:r>
              <a:rPr lang="it-IT" sz="6900" dirty="0"/>
              <a:t>responsabil în spațiul școlii și în </a:t>
            </a:r>
            <a:r>
              <a:rPr lang="it-IT" sz="6900" dirty="0" smtClean="0"/>
              <a:t>comunitate</a:t>
            </a:r>
            <a:r>
              <a:rPr lang="ro-MD" sz="6900" dirty="0" smtClean="0"/>
              <a:t> </a:t>
            </a:r>
          </a:p>
          <a:p>
            <a:pPr algn="r"/>
            <a:r>
              <a:rPr lang="ro-MD" dirty="0" smtClean="0"/>
              <a:t>01.09.2020</a:t>
            </a:r>
            <a:endParaRPr lang="fr-FR" dirty="0" smtClean="0"/>
          </a:p>
          <a:p>
            <a:pPr algn="r"/>
            <a:endParaRPr lang="ru-RU" dirty="0"/>
          </a:p>
        </p:txBody>
      </p:sp>
      <p:pic>
        <p:nvPicPr>
          <p:cNvPr id="4" name="Рисунок 3"/>
          <p:cNvPicPr>
            <a:picLocks noChangeAspect="1"/>
          </p:cNvPicPr>
          <p:nvPr/>
        </p:nvPicPr>
        <p:blipFill>
          <a:blip r:embed="rId2"/>
          <a:stretch>
            <a:fillRect/>
          </a:stretch>
        </p:blipFill>
        <p:spPr>
          <a:xfrm>
            <a:off x="0" y="2631"/>
            <a:ext cx="2881653" cy="1917609"/>
          </a:xfrm>
          <a:prstGeom prst="rect">
            <a:avLst/>
          </a:prstGeom>
        </p:spPr>
      </p:pic>
      <p:pic>
        <p:nvPicPr>
          <p:cNvPr id="5" name="Рисунок 4"/>
          <p:cNvPicPr>
            <a:picLocks noChangeAspect="1"/>
          </p:cNvPicPr>
          <p:nvPr/>
        </p:nvPicPr>
        <p:blipFill>
          <a:blip r:embed="rId3"/>
          <a:stretch>
            <a:fillRect/>
          </a:stretch>
        </p:blipFill>
        <p:spPr>
          <a:xfrm>
            <a:off x="9222377" y="4543097"/>
            <a:ext cx="2969623" cy="2314903"/>
          </a:xfrm>
          <a:prstGeom prst="rect">
            <a:avLst/>
          </a:prstGeom>
        </p:spPr>
      </p:pic>
      <p:sp>
        <p:nvSpPr>
          <p:cNvPr id="6" name="TextBox 5"/>
          <p:cNvSpPr txBox="1"/>
          <p:nvPr/>
        </p:nvSpPr>
        <p:spPr>
          <a:xfrm>
            <a:off x="3174274" y="5904411"/>
            <a:ext cx="2427268" cy="707886"/>
          </a:xfrm>
          <a:prstGeom prst="rect">
            <a:avLst/>
          </a:prstGeom>
          <a:noFill/>
        </p:spPr>
        <p:txBody>
          <a:bodyPr wrap="none" rtlCol="0">
            <a:spAutoFit/>
          </a:bodyPr>
          <a:lstStyle/>
          <a:p>
            <a:r>
              <a:rPr lang="ro-MD" sz="4000" dirty="0" smtClean="0">
                <a:latin typeface="Algerian" panose="04020705040A02060702" pitchFamily="82" charset="0"/>
              </a:rPr>
              <a:t>Clasa IV</a:t>
            </a:r>
            <a:endParaRPr lang="ru-RU" sz="4000" dirty="0"/>
          </a:p>
        </p:txBody>
      </p:sp>
    </p:spTree>
    <p:extLst>
      <p:ext uri="{BB962C8B-B14F-4D97-AF65-F5344CB8AC3E}">
        <p14:creationId xmlns:p14="http://schemas.microsoft.com/office/powerpoint/2010/main" val="164690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2879" y="130629"/>
            <a:ext cx="11834949" cy="836022"/>
          </a:xfrm>
        </p:spPr>
        <p:txBody>
          <a:bodyPr>
            <a:normAutofit/>
          </a:bodyPr>
          <a:lstStyle/>
          <a:p>
            <a:r>
              <a:rPr lang="fr-FR" sz="4800" dirty="0" err="1">
                <a:solidFill>
                  <a:srgbClr val="00B050"/>
                </a:solidFill>
                <a:latin typeface="Bahnschrift SemiBold Condensed" panose="020B0502040204020203" pitchFamily="34" charset="0"/>
              </a:rPr>
              <a:t>Pe</a:t>
            </a:r>
            <a:r>
              <a:rPr lang="fr-FR" sz="4800" dirty="0">
                <a:solidFill>
                  <a:srgbClr val="00B050"/>
                </a:solidFill>
                <a:latin typeface="Bahnschrift SemiBold Condensed" panose="020B0502040204020203" pitchFamily="34" charset="0"/>
              </a:rPr>
              <a:t> </a:t>
            </a:r>
            <a:r>
              <a:rPr lang="fr-FR" sz="4800" dirty="0" err="1">
                <a:solidFill>
                  <a:srgbClr val="00B050"/>
                </a:solidFill>
                <a:latin typeface="Bahnschrift SemiBold Condensed" panose="020B0502040204020203" pitchFamily="34" charset="0"/>
              </a:rPr>
              <a:t>terenul</a:t>
            </a:r>
            <a:r>
              <a:rPr lang="fr-FR" sz="4800" dirty="0">
                <a:solidFill>
                  <a:srgbClr val="00B050"/>
                </a:solidFill>
                <a:latin typeface="Bahnschrift SemiBold Condensed" panose="020B0502040204020203" pitchFamily="34" charset="0"/>
              </a:rPr>
              <a:t> de sport </a:t>
            </a:r>
            <a:r>
              <a:rPr lang="fr-FR" sz="4800" dirty="0" err="1">
                <a:solidFill>
                  <a:srgbClr val="00B050"/>
                </a:solidFill>
                <a:latin typeface="Bahnschrift SemiBold Condensed" panose="020B0502040204020203" pitchFamily="34" charset="0"/>
              </a:rPr>
              <a:t>și</a:t>
            </a:r>
            <a:r>
              <a:rPr lang="fr-FR" sz="4800" dirty="0">
                <a:solidFill>
                  <a:srgbClr val="00B050"/>
                </a:solidFill>
                <a:latin typeface="Bahnschrift SemiBold Condensed" panose="020B0502040204020203" pitchFamily="34" charset="0"/>
              </a:rPr>
              <a:t> </a:t>
            </a:r>
            <a:r>
              <a:rPr lang="fr-FR" sz="4800" dirty="0" err="1">
                <a:solidFill>
                  <a:srgbClr val="00B050"/>
                </a:solidFill>
                <a:latin typeface="Bahnschrift SemiBold Condensed" panose="020B0502040204020203" pitchFamily="34" charset="0"/>
              </a:rPr>
              <a:t>în</a:t>
            </a:r>
            <a:r>
              <a:rPr lang="fr-FR" sz="4800" dirty="0">
                <a:solidFill>
                  <a:srgbClr val="00B050"/>
                </a:solidFill>
                <a:latin typeface="Bahnschrift SemiBold Condensed" panose="020B0502040204020203" pitchFamily="34" charset="0"/>
              </a:rPr>
              <a:t> </a:t>
            </a:r>
            <a:r>
              <a:rPr lang="fr-FR" sz="4800" dirty="0" err="1">
                <a:solidFill>
                  <a:srgbClr val="00B050"/>
                </a:solidFill>
                <a:latin typeface="Bahnschrift SemiBold Condensed" panose="020B0502040204020203" pitchFamily="34" charset="0"/>
              </a:rPr>
              <a:t>vestiarul</a:t>
            </a:r>
            <a:r>
              <a:rPr lang="fr-FR" sz="4800" dirty="0">
                <a:solidFill>
                  <a:srgbClr val="00B050"/>
                </a:solidFill>
                <a:latin typeface="Bahnschrift SemiBold Condensed" panose="020B0502040204020203" pitchFamily="34" charset="0"/>
              </a:rPr>
              <a:t> </a:t>
            </a:r>
            <a:r>
              <a:rPr lang="fr-FR" sz="4800" dirty="0" err="1">
                <a:solidFill>
                  <a:srgbClr val="00B050"/>
                </a:solidFill>
                <a:latin typeface="Bahnschrift SemiBold Condensed" panose="020B0502040204020203" pitchFamily="34" charset="0"/>
              </a:rPr>
              <a:t>sălii</a:t>
            </a:r>
            <a:r>
              <a:rPr lang="fr-FR" sz="4800" dirty="0">
                <a:solidFill>
                  <a:srgbClr val="00B050"/>
                </a:solidFill>
                <a:latin typeface="Bahnschrift SemiBold Condensed" panose="020B0502040204020203" pitchFamily="34" charset="0"/>
              </a:rPr>
              <a:t> de sport: </a:t>
            </a:r>
            <a:endParaRPr lang="ru-RU" sz="4800" dirty="0">
              <a:solidFill>
                <a:srgbClr val="00B050"/>
              </a:solidFill>
              <a:latin typeface="Bahnschrift SemiBold Condensed" panose="020B0502040204020203" pitchFamily="34" charset="0"/>
            </a:endParaRPr>
          </a:p>
        </p:txBody>
      </p:sp>
      <p:sp>
        <p:nvSpPr>
          <p:cNvPr id="3" name="Подзаголовок 2"/>
          <p:cNvSpPr>
            <a:spLocks noGrp="1"/>
          </p:cNvSpPr>
          <p:nvPr>
            <p:ph type="subTitle" idx="1"/>
          </p:nvPr>
        </p:nvSpPr>
        <p:spPr>
          <a:xfrm>
            <a:off x="339633" y="1110343"/>
            <a:ext cx="11495315" cy="5159828"/>
          </a:xfrm>
        </p:spPr>
        <p:txBody>
          <a:bodyPr>
            <a:noAutofit/>
          </a:bodyPr>
          <a:lstStyle/>
          <a:p>
            <a:pPr marL="342900" indent="-342900">
              <a:buFont typeface="Wingdings" panose="05000000000000000000" pitchFamily="2" charset="2"/>
              <a:buChar char="ü"/>
            </a:pPr>
            <a:r>
              <a:rPr lang="fr-FR" sz="3600" dirty="0" smtClean="0"/>
              <a:t> </a:t>
            </a:r>
            <a:r>
              <a:rPr lang="fr-FR" sz="3600" dirty="0" err="1"/>
              <a:t>În</a:t>
            </a:r>
            <a:r>
              <a:rPr lang="fr-FR" sz="3600" dirty="0"/>
              <a:t> </a:t>
            </a:r>
            <a:r>
              <a:rPr lang="fr-FR" sz="3600" dirty="0" err="1"/>
              <a:t>vestiar</a:t>
            </a:r>
            <a:r>
              <a:rPr lang="fr-FR" sz="3600" dirty="0"/>
              <a:t> </a:t>
            </a:r>
            <a:r>
              <a:rPr lang="fr-FR" sz="3600" dirty="0" err="1"/>
              <a:t>intrăm</a:t>
            </a:r>
            <a:r>
              <a:rPr lang="fr-FR" sz="3600" dirty="0"/>
              <a:t> </a:t>
            </a:r>
            <a:r>
              <a:rPr lang="fr-FR" sz="3600" dirty="0" err="1"/>
              <a:t>în</a:t>
            </a:r>
            <a:r>
              <a:rPr lang="fr-FR" sz="3600" dirty="0"/>
              <a:t> </a:t>
            </a:r>
            <a:r>
              <a:rPr lang="fr-FR" sz="3600" dirty="0" err="1"/>
              <a:t>număr</a:t>
            </a:r>
            <a:r>
              <a:rPr lang="fr-FR" sz="3600" dirty="0"/>
              <a:t> </a:t>
            </a:r>
            <a:r>
              <a:rPr lang="fr-FR" sz="3600" dirty="0" err="1"/>
              <a:t>limitat</a:t>
            </a:r>
            <a:r>
              <a:rPr lang="fr-FR" sz="3600" dirty="0"/>
              <a:t>, </a:t>
            </a:r>
            <a:r>
              <a:rPr lang="fr-FR" sz="3600" dirty="0" err="1"/>
              <a:t>așa</a:t>
            </a:r>
            <a:r>
              <a:rPr lang="fr-FR" sz="3600" dirty="0"/>
              <a:t> cum ne </a:t>
            </a:r>
            <a:r>
              <a:rPr lang="fr-FR" sz="3600" dirty="0" err="1"/>
              <a:t>explică</a:t>
            </a:r>
            <a:r>
              <a:rPr lang="fr-FR" sz="3600" dirty="0"/>
              <a:t> </a:t>
            </a:r>
            <a:r>
              <a:rPr lang="fr-FR" sz="3600" dirty="0" err="1"/>
              <a:t>învățătoarea</a:t>
            </a:r>
            <a:r>
              <a:rPr lang="fr-FR" sz="3600" dirty="0"/>
              <a:t>/</a:t>
            </a:r>
            <a:r>
              <a:rPr lang="fr-FR" sz="3600" dirty="0" err="1"/>
              <a:t>învățătorul</a:t>
            </a:r>
            <a:r>
              <a:rPr lang="fr-FR" sz="3600" dirty="0" smtClean="0"/>
              <a:t>.</a:t>
            </a:r>
            <a:endParaRPr lang="ro-MD" sz="3600" dirty="0" smtClean="0"/>
          </a:p>
          <a:p>
            <a:pPr marL="342900" indent="-342900">
              <a:buFont typeface="Wingdings" panose="05000000000000000000" pitchFamily="2" charset="2"/>
              <a:buChar char="ü"/>
            </a:pPr>
            <a:r>
              <a:rPr lang="fr-FR" sz="3600" dirty="0" smtClean="0"/>
              <a:t>  </a:t>
            </a:r>
            <a:r>
              <a:rPr lang="fr-FR" sz="3600" dirty="0" err="1"/>
              <a:t>Dezinfectez</a:t>
            </a:r>
            <a:r>
              <a:rPr lang="fr-FR" sz="3600" dirty="0"/>
              <a:t> </a:t>
            </a:r>
            <a:r>
              <a:rPr lang="fr-FR" sz="3600" dirty="0" err="1"/>
              <a:t>mâinile</a:t>
            </a:r>
            <a:r>
              <a:rPr lang="fr-FR" sz="3600" dirty="0"/>
              <a:t> la </a:t>
            </a:r>
            <a:r>
              <a:rPr lang="fr-FR" sz="3600" dirty="0" err="1"/>
              <a:t>începutul</a:t>
            </a:r>
            <a:r>
              <a:rPr lang="fr-FR" sz="3600" dirty="0"/>
              <a:t> </a:t>
            </a:r>
            <a:r>
              <a:rPr lang="fr-FR" sz="3600" dirty="0" err="1"/>
              <a:t>și</a:t>
            </a:r>
            <a:r>
              <a:rPr lang="fr-FR" sz="3600" dirty="0"/>
              <a:t> la </a:t>
            </a:r>
            <a:r>
              <a:rPr lang="fr-FR" sz="3600" dirty="0" err="1"/>
              <a:t>sfârșitul</a:t>
            </a:r>
            <a:r>
              <a:rPr lang="fr-FR" sz="3600" dirty="0"/>
              <a:t> </a:t>
            </a:r>
            <a:r>
              <a:rPr lang="fr-FR" sz="3600" dirty="0" err="1"/>
              <a:t>lecției</a:t>
            </a:r>
            <a:r>
              <a:rPr lang="fr-FR" sz="3600" dirty="0"/>
              <a:t> de </a:t>
            </a:r>
            <a:r>
              <a:rPr lang="fr-FR" sz="3600" dirty="0" err="1"/>
              <a:t>educație</a:t>
            </a:r>
            <a:r>
              <a:rPr lang="fr-FR" sz="3600" dirty="0"/>
              <a:t> </a:t>
            </a:r>
            <a:r>
              <a:rPr lang="fr-FR" sz="3600" dirty="0" err="1"/>
              <a:t>fizică</a:t>
            </a:r>
            <a:r>
              <a:rPr lang="fr-FR" sz="3600" dirty="0"/>
              <a:t>. </a:t>
            </a:r>
            <a:endParaRPr lang="ro-MD" sz="3600" dirty="0" smtClean="0"/>
          </a:p>
          <a:p>
            <a:pPr marL="342900" indent="-342900">
              <a:buFont typeface="Wingdings" panose="05000000000000000000" pitchFamily="2" charset="2"/>
              <a:buChar char="ü"/>
            </a:pPr>
            <a:r>
              <a:rPr lang="fr-FR" sz="3600" dirty="0" smtClean="0"/>
              <a:t> </a:t>
            </a:r>
            <a:r>
              <a:rPr lang="fr-FR" sz="3600" dirty="0" err="1"/>
              <a:t>În</a:t>
            </a:r>
            <a:r>
              <a:rPr lang="fr-FR" sz="3600" dirty="0"/>
              <a:t> </a:t>
            </a:r>
            <a:r>
              <a:rPr lang="fr-FR" sz="3600" dirty="0" err="1"/>
              <a:t>vestiar</a:t>
            </a:r>
            <a:r>
              <a:rPr lang="fr-FR" sz="3600" dirty="0"/>
              <a:t>, </a:t>
            </a:r>
            <a:r>
              <a:rPr lang="fr-FR" sz="3600" dirty="0" err="1"/>
              <a:t>în</a:t>
            </a:r>
            <a:r>
              <a:rPr lang="fr-FR" sz="3600" dirty="0"/>
              <a:t> </a:t>
            </a:r>
            <a:r>
              <a:rPr lang="fr-FR" sz="3600" dirty="0" err="1"/>
              <a:t>timp</a:t>
            </a:r>
            <a:r>
              <a:rPr lang="fr-FR" sz="3600" dirty="0"/>
              <a:t> ce </a:t>
            </a:r>
            <a:r>
              <a:rPr lang="fr-FR" sz="3600" dirty="0" err="1"/>
              <a:t>îmbrac</a:t>
            </a:r>
            <a:r>
              <a:rPr lang="fr-FR" sz="3600" dirty="0"/>
              <a:t> </a:t>
            </a:r>
            <a:r>
              <a:rPr lang="fr-FR" sz="3600" dirty="0" err="1"/>
              <a:t>echipamentul</a:t>
            </a:r>
            <a:r>
              <a:rPr lang="fr-FR" sz="3600" dirty="0"/>
              <a:t> </a:t>
            </a:r>
            <a:r>
              <a:rPr lang="fr-FR" sz="3600" dirty="0" err="1"/>
              <a:t>sportiv</a:t>
            </a:r>
            <a:r>
              <a:rPr lang="fr-FR" sz="3600" dirty="0"/>
              <a:t>, </a:t>
            </a:r>
            <a:r>
              <a:rPr lang="fr-FR" sz="3600" dirty="0" err="1"/>
              <a:t>și</a:t>
            </a:r>
            <a:r>
              <a:rPr lang="fr-FR" sz="3600" dirty="0"/>
              <a:t> </a:t>
            </a:r>
            <a:r>
              <a:rPr lang="fr-FR" sz="3600" dirty="0" err="1"/>
              <a:t>pe</a:t>
            </a:r>
            <a:r>
              <a:rPr lang="fr-FR" sz="3600" dirty="0"/>
              <a:t> </a:t>
            </a:r>
            <a:r>
              <a:rPr lang="fr-FR" sz="3600" dirty="0" err="1"/>
              <a:t>tot</a:t>
            </a:r>
            <a:r>
              <a:rPr lang="fr-FR" sz="3600" dirty="0"/>
              <a:t> </a:t>
            </a:r>
            <a:r>
              <a:rPr lang="fr-FR" sz="3600" dirty="0" err="1"/>
              <a:t>parcursul</a:t>
            </a:r>
            <a:r>
              <a:rPr lang="fr-FR" sz="3600" dirty="0"/>
              <a:t> </a:t>
            </a:r>
            <a:r>
              <a:rPr lang="fr-FR" sz="3600" dirty="0" err="1"/>
              <a:t>lecției</a:t>
            </a:r>
            <a:r>
              <a:rPr lang="fr-FR" sz="3600" dirty="0"/>
              <a:t> de </a:t>
            </a:r>
            <a:r>
              <a:rPr lang="fr-FR" sz="3600" dirty="0" err="1"/>
              <a:t>educație</a:t>
            </a:r>
            <a:r>
              <a:rPr lang="fr-FR" sz="3600" dirty="0"/>
              <a:t> </a:t>
            </a:r>
            <a:r>
              <a:rPr lang="fr-FR" sz="3600" dirty="0" err="1"/>
              <a:t>fizică</a:t>
            </a:r>
            <a:r>
              <a:rPr lang="fr-FR" sz="3600" dirty="0"/>
              <a:t> respect </a:t>
            </a:r>
            <a:r>
              <a:rPr lang="fr-FR" sz="3600" dirty="0" err="1"/>
              <a:t>distanța</a:t>
            </a:r>
            <a:r>
              <a:rPr lang="fr-FR" sz="3600" dirty="0" smtClean="0"/>
              <a:t>.</a:t>
            </a:r>
            <a:endParaRPr lang="ro-MD" sz="3600" dirty="0" smtClean="0"/>
          </a:p>
          <a:p>
            <a:pPr marL="342900" indent="-342900">
              <a:buFont typeface="Wingdings" panose="05000000000000000000" pitchFamily="2" charset="2"/>
              <a:buChar char="ü"/>
            </a:pPr>
            <a:r>
              <a:rPr lang="fr-FR" sz="3600" dirty="0" smtClean="0"/>
              <a:t> Am </a:t>
            </a:r>
            <a:r>
              <a:rPr lang="fr-FR" sz="3600" dirty="0" err="1"/>
              <a:t>grijă</a:t>
            </a:r>
            <a:r>
              <a:rPr lang="fr-FR" sz="3600" dirty="0"/>
              <a:t> </a:t>
            </a:r>
            <a:r>
              <a:rPr lang="fr-FR" sz="3600" dirty="0" err="1"/>
              <a:t>să</a:t>
            </a:r>
            <a:r>
              <a:rPr lang="fr-FR" sz="3600" dirty="0"/>
              <a:t> nu-mi </a:t>
            </a:r>
            <a:r>
              <a:rPr lang="fr-FR" sz="3600" dirty="0" err="1"/>
              <a:t>ating</a:t>
            </a:r>
            <a:r>
              <a:rPr lang="fr-FR" sz="3600" dirty="0"/>
              <a:t> </a:t>
            </a:r>
            <a:r>
              <a:rPr lang="fr-FR" sz="3600" dirty="0" err="1"/>
              <a:t>ochii</a:t>
            </a:r>
            <a:r>
              <a:rPr lang="fr-FR" sz="3600" dirty="0"/>
              <a:t>, </a:t>
            </a:r>
            <a:r>
              <a:rPr lang="fr-FR" sz="3600" dirty="0" err="1"/>
              <a:t>nasul</a:t>
            </a:r>
            <a:r>
              <a:rPr lang="fr-FR" sz="3600" dirty="0"/>
              <a:t> </a:t>
            </a:r>
            <a:r>
              <a:rPr lang="fr-FR" sz="3600" dirty="0" err="1"/>
              <a:t>și</a:t>
            </a:r>
            <a:r>
              <a:rPr lang="fr-FR" sz="3600" dirty="0"/>
              <a:t> </a:t>
            </a:r>
            <a:r>
              <a:rPr lang="fr-FR" sz="3600" dirty="0" err="1"/>
              <a:t>gura</a:t>
            </a:r>
            <a:r>
              <a:rPr lang="fr-FR" sz="3600" dirty="0"/>
              <a:t> </a:t>
            </a:r>
            <a:r>
              <a:rPr lang="fr-FR" sz="3600" dirty="0" err="1"/>
              <a:t>cu</a:t>
            </a:r>
            <a:r>
              <a:rPr lang="fr-FR" sz="3600" dirty="0"/>
              <a:t> </a:t>
            </a:r>
            <a:r>
              <a:rPr lang="fr-FR" sz="3600" dirty="0" err="1"/>
              <a:t>mâinile</a:t>
            </a:r>
            <a:r>
              <a:rPr lang="fr-FR" sz="3600" dirty="0"/>
              <a:t> </a:t>
            </a:r>
            <a:r>
              <a:rPr lang="fr-FR" sz="3600" dirty="0" err="1"/>
              <a:t>neigienizate</a:t>
            </a:r>
            <a:r>
              <a:rPr lang="fr-FR" sz="3600" dirty="0"/>
              <a:t>.</a:t>
            </a:r>
            <a:endParaRPr lang="ru-RU" sz="3600" dirty="0"/>
          </a:p>
        </p:txBody>
      </p:sp>
    </p:spTree>
    <p:extLst>
      <p:ext uri="{BB962C8B-B14F-4D97-AF65-F5344CB8AC3E}">
        <p14:creationId xmlns:p14="http://schemas.microsoft.com/office/powerpoint/2010/main" val="35448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3509" y="222069"/>
            <a:ext cx="11717382" cy="1031965"/>
          </a:xfrm>
        </p:spPr>
        <p:txBody>
          <a:bodyPr/>
          <a:lstStyle/>
          <a:p>
            <a:r>
              <a:rPr lang="fr-FR" i="1" dirty="0" err="1">
                <a:latin typeface="Bahnschrift SemiBold Condensed" panose="020B0502040204020203" pitchFamily="34" charset="0"/>
              </a:rPr>
              <a:t>În</a:t>
            </a:r>
            <a:r>
              <a:rPr lang="fr-FR" i="1" dirty="0">
                <a:latin typeface="Bahnschrift SemiBold Condensed" panose="020B0502040204020203" pitchFamily="34" charset="0"/>
              </a:rPr>
              <a:t> </a:t>
            </a:r>
            <a:r>
              <a:rPr lang="fr-FR" i="1" dirty="0" err="1">
                <a:latin typeface="Bahnschrift SemiBold Condensed" panose="020B0502040204020203" pitchFamily="34" charset="0"/>
              </a:rPr>
              <a:t>blocurile</a:t>
            </a:r>
            <a:r>
              <a:rPr lang="fr-FR" i="1" dirty="0">
                <a:latin typeface="Bahnschrift SemiBold Condensed" panose="020B0502040204020203" pitchFamily="34" charset="0"/>
              </a:rPr>
              <a:t> </a:t>
            </a:r>
            <a:r>
              <a:rPr lang="fr-FR" i="1" dirty="0" err="1">
                <a:latin typeface="Bahnschrift SemiBold Condensed" panose="020B0502040204020203" pitchFamily="34" charset="0"/>
              </a:rPr>
              <a:t>sanitare</a:t>
            </a:r>
            <a:r>
              <a:rPr lang="fr-FR" i="1" dirty="0">
                <a:latin typeface="Bahnschrift SemiBold Condensed" panose="020B0502040204020203" pitchFamily="34" charset="0"/>
              </a:rPr>
              <a:t>:</a:t>
            </a:r>
            <a:endParaRPr lang="ru-RU" i="1" dirty="0">
              <a:latin typeface="Bahnschrift SemiBold Condensed" panose="020B0502040204020203" pitchFamily="34" charset="0"/>
            </a:endParaRPr>
          </a:p>
        </p:txBody>
      </p:sp>
      <p:sp>
        <p:nvSpPr>
          <p:cNvPr id="3" name="Подзаголовок 2"/>
          <p:cNvSpPr>
            <a:spLocks noGrp="1"/>
          </p:cNvSpPr>
          <p:nvPr>
            <p:ph type="subTitle" idx="1"/>
          </p:nvPr>
        </p:nvSpPr>
        <p:spPr>
          <a:xfrm>
            <a:off x="313509" y="1463040"/>
            <a:ext cx="11495314" cy="2246811"/>
          </a:xfrm>
        </p:spPr>
        <p:txBody>
          <a:bodyPr/>
          <a:lstStyle/>
          <a:p>
            <a:pPr marL="342900" indent="-342900">
              <a:buFont typeface="Courier New" panose="02070309020205020404" pitchFamily="49" charset="0"/>
              <a:buChar char="o"/>
            </a:pPr>
            <a:r>
              <a:rPr lang="ro-MD" dirty="0" smtClean="0"/>
              <a:t>   </a:t>
            </a:r>
            <a:r>
              <a:rPr lang="fr-FR" sz="3600" dirty="0" err="1" smtClean="0"/>
              <a:t>Mă</a:t>
            </a:r>
            <a:r>
              <a:rPr lang="fr-FR" sz="3600" dirty="0" smtClean="0"/>
              <a:t> </a:t>
            </a:r>
            <a:r>
              <a:rPr lang="fr-FR" sz="3600" dirty="0" err="1"/>
              <a:t>spăl</a:t>
            </a:r>
            <a:r>
              <a:rPr lang="fr-FR" sz="3600" dirty="0"/>
              <a:t> </a:t>
            </a:r>
            <a:r>
              <a:rPr lang="fr-FR" sz="3600" dirty="0" err="1"/>
              <a:t>pe</a:t>
            </a:r>
            <a:r>
              <a:rPr lang="fr-FR" sz="3600" dirty="0"/>
              <a:t> </a:t>
            </a:r>
            <a:r>
              <a:rPr lang="fr-FR" sz="3600" dirty="0" err="1"/>
              <a:t>mâini</a:t>
            </a:r>
            <a:r>
              <a:rPr lang="fr-FR" sz="3600" dirty="0"/>
              <a:t> </a:t>
            </a:r>
            <a:r>
              <a:rPr lang="fr-FR" sz="3600" dirty="0" err="1"/>
              <a:t>cu</a:t>
            </a:r>
            <a:r>
              <a:rPr lang="fr-FR" sz="3600" dirty="0"/>
              <a:t> </a:t>
            </a:r>
            <a:r>
              <a:rPr lang="fr-FR" sz="3600" dirty="0" err="1"/>
              <a:t>apă</a:t>
            </a:r>
            <a:r>
              <a:rPr lang="fr-FR" sz="3600" dirty="0"/>
              <a:t> </a:t>
            </a:r>
            <a:r>
              <a:rPr lang="fr-FR" sz="3600" dirty="0" err="1"/>
              <a:t>și</a:t>
            </a:r>
            <a:r>
              <a:rPr lang="fr-FR" sz="3600" dirty="0"/>
              <a:t> </a:t>
            </a:r>
            <a:r>
              <a:rPr lang="fr-FR" sz="3600" dirty="0" err="1"/>
              <a:t>săpun</a:t>
            </a:r>
            <a:r>
              <a:rPr lang="fr-FR" sz="3600" dirty="0"/>
              <a:t> </a:t>
            </a:r>
            <a:r>
              <a:rPr lang="fr-FR" sz="3600" dirty="0" err="1"/>
              <a:t>sau</a:t>
            </a:r>
            <a:r>
              <a:rPr lang="fr-FR" sz="3600" dirty="0"/>
              <a:t> </a:t>
            </a:r>
            <a:r>
              <a:rPr lang="fr-FR" sz="3600" dirty="0" err="1"/>
              <a:t>îmi</a:t>
            </a:r>
            <a:r>
              <a:rPr lang="fr-FR" sz="3600" dirty="0"/>
              <a:t> </a:t>
            </a:r>
            <a:r>
              <a:rPr lang="fr-FR" sz="3600" dirty="0" err="1"/>
              <a:t>dezinfectez</a:t>
            </a:r>
            <a:r>
              <a:rPr lang="fr-FR" sz="3600" dirty="0"/>
              <a:t> </a:t>
            </a:r>
            <a:r>
              <a:rPr lang="fr-FR" sz="3600" dirty="0" err="1"/>
              <a:t>mâinile</a:t>
            </a:r>
            <a:r>
              <a:rPr lang="fr-FR" sz="3600" dirty="0"/>
              <a:t> </a:t>
            </a:r>
            <a:r>
              <a:rPr lang="fr-FR" sz="3600" dirty="0" err="1"/>
              <a:t>înainte</a:t>
            </a:r>
            <a:r>
              <a:rPr lang="fr-FR" sz="3600" dirty="0"/>
              <a:t> </a:t>
            </a:r>
            <a:r>
              <a:rPr lang="fr-FR" sz="3600" dirty="0" err="1"/>
              <a:t>și</a:t>
            </a:r>
            <a:r>
              <a:rPr lang="fr-FR" sz="3600" dirty="0"/>
              <a:t> </a:t>
            </a:r>
            <a:r>
              <a:rPr lang="fr-FR" sz="3600" dirty="0" err="1"/>
              <a:t>după</a:t>
            </a:r>
            <a:r>
              <a:rPr lang="fr-FR" sz="3600" dirty="0"/>
              <a:t> </a:t>
            </a:r>
            <a:r>
              <a:rPr lang="fr-FR" sz="3600" dirty="0" err="1"/>
              <a:t>vizitarea</a:t>
            </a:r>
            <a:r>
              <a:rPr lang="fr-FR" sz="3600" dirty="0"/>
              <a:t> </a:t>
            </a:r>
            <a:r>
              <a:rPr lang="fr-FR" sz="3600" dirty="0" err="1"/>
              <a:t>toaletei</a:t>
            </a:r>
            <a:r>
              <a:rPr lang="fr-FR" sz="3600" dirty="0" smtClean="0"/>
              <a:t>.</a:t>
            </a:r>
            <a:endParaRPr lang="ro-MD" sz="3600" dirty="0" smtClean="0"/>
          </a:p>
          <a:p>
            <a:pPr marL="342900" indent="-342900">
              <a:buFont typeface="Courier New" panose="02070309020205020404" pitchFamily="49" charset="0"/>
              <a:buChar char="o"/>
            </a:pPr>
            <a:r>
              <a:rPr lang="fr-FR" sz="3600" dirty="0" smtClean="0"/>
              <a:t>  </a:t>
            </a:r>
            <a:r>
              <a:rPr lang="fr-FR" sz="3600" dirty="0" err="1"/>
              <a:t>Mă</a:t>
            </a:r>
            <a:r>
              <a:rPr lang="fr-FR" sz="3600" dirty="0"/>
              <a:t> </a:t>
            </a:r>
            <a:r>
              <a:rPr lang="fr-FR" sz="3600" dirty="0" err="1"/>
              <a:t>deplasez</a:t>
            </a:r>
            <a:r>
              <a:rPr lang="fr-FR" sz="3600" dirty="0"/>
              <a:t> </a:t>
            </a:r>
            <a:r>
              <a:rPr lang="fr-FR" sz="3600" dirty="0" err="1"/>
              <a:t>regulamentar</a:t>
            </a:r>
            <a:r>
              <a:rPr lang="fr-FR" sz="3600" dirty="0"/>
              <a:t>, </a:t>
            </a:r>
            <a:r>
              <a:rPr lang="fr-FR" sz="3600" dirty="0" err="1"/>
              <a:t>evitând</a:t>
            </a:r>
            <a:r>
              <a:rPr lang="fr-FR" sz="3600" dirty="0"/>
              <a:t> </a:t>
            </a:r>
            <a:r>
              <a:rPr lang="fr-FR" sz="3600" dirty="0" err="1"/>
              <a:t>aglomerările</a:t>
            </a:r>
            <a:endParaRPr lang="ru-RU" sz="3600" dirty="0"/>
          </a:p>
        </p:txBody>
      </p:sp>
      <p:pic>
        <p:nvPicPr>
          <p:cNvPr id="4" name="Рисунок 3"/>
          <p:cNvPicPr>
            <a:picLocks noChangeAspect="1"/>
          </p:cNvPicPr>
          <p:nvPr/>
        </p:nvPicPr>
        <p:blipFill>
          <a:blip r:embed="rId2"/>
          <a:stretch>
            <a:fillRect/>
          </a:stretch>
        </p:blipFill>
        <p:spPr>
          <a:xfrm>
            <a:off x="3191146" y="3331028"/>
            <a:ext cx="5318451" cy="2978332"/>
          </a:xfrm>
          <a:prstGeom prst="rect">
            <a:avLst/>
          </a:prstGeom>
        </p:spPr>
      </p:pic>
    </p:spTree>
    <p:extLst>
      <p:ext uri="{BB962C8B-B14F-4D97-AF65-F5344CB8AC3E}">
        <p14:creationId xmlns:p14="http://schemas.microsoft.com/office/powerpoint/2010/main" val="173411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66206" y="261257"/>
            <a:ext cx="2586445" cy="2638697"/>
          </a:xfrm>
        </p:spPr>
        <p:txBody>
          <a:bodyPr>
            <a:normAutofit/>
          </a:bodyPr>
          <a:lstStyle/>
          <a:p>
            <a:r>
              <a:rPr lang="fr-FR" i="1" dirty="0" err="1">
                <a:solidFill>
                  <a:srgbClr val="00B050"/>
                </a:solidFill>
                <a:latin typeface="Bahnschrift SemiBold Condensed" panose="020B0502040204020203" pitchFamily="34" charset="0"/>
              </a:rPr>
              <a:t>Când</a:t>
            </a:r>
            <a:r>
              <a:rPr lang="fr-FR" i="1" dirty="0">
                <a:solidFill>
                  <a:srgbClr val="00B050"/>
                </a:solidFill>
                <a:latin typeface="Bahnschrift SemiBold Condensed" panose="020B0502040204020203" pitchFamily="34" charset="0"/>
              </a:rPr>
              <a:t> </a:t>
            </a:r>
            <a:r>
              <a:rPr lang="ro-MD" i="1" dirty="0" smtClean="0">
                <a:solidFill>
                  <a:srgbClr val="00B050"/>
                </a:solidFill>
                <a:latin typeface="Bahnschrift SemiBold Condensed" panose="020B0502040204020203" pitchFamily="34" charset="0"/>
              </a:rPr>
              <a:t/>
            </a:r>
            <a:br>
              <a:rPr lang="ro-MD" i="1" dirty="0" smtClean="0">
                <a:solidFill>
                  <a:srgbClr val="00B050"/>
                </a:solidFill>
                <a:latin typeface="Bahnschrift SemiBold Condensed" panose="020B0502040204020203" pitchFamily="34" charset="0"/>
              </a:rPr>
            </a:br>
            <a:r>
              <a:rPr lang="fr-FR" i="1" dirty="0" err="1" smtClean="0">
                <a:solidFill>
                  <a:srgbClr val="00B050"/>
                </a:solidFill>
                <a:latin typeface="Bahnschrift SemiBold Condensed" panose="020B0502040204020203" pitchFamily="34" charset="0"/>
              </a:rPr>
              <a:t>termin</a:t>
            </a:r>
            <a:r>
              <a:rPr lang="fr-FR" i="1" dirty="0" smtClean="0">
                <a:solidFill>
                  <a:srgbClr val="00B050"/>
                </a:solidFill>
                <a:latin typeface="Bahnschrift SemiBold Condensed" panose="020B0502040204020203" pitchFamily="34" charset="0"/>
              </a:rPr>
              <a:t> </a:t>
            </a:r>
            <a:r>
              <a:rPr lang="ro-MD" i="1" dirty="0" smtClean="0">
                <a:solidFill>
                  <a:srgbClr val="00B050"/>
                </a:solidFill>
                <a:latin typeface="Bahnschrift SemiBold Condensed" panose="020B0502040204020203" pitchFamily="34" charset="0"/>
              </a:rPr>
              <a:t/>
            </a:r>
            <a:br>
              <a:rPr lang="ro-MD" i="1" dirty="0" smtClean="0">
                <a:solidFill>
                  <a:srgbClr val="00B050"/>
                </a:solidFill>
                <a:latin typeface="Bahnschrift SemiBold Condensed" panose="020B0502040204020203" pitchFamily="34" charset="0"/>
              </a:rPr>
            </a:br>
            <a:r>
              <a:rPr lang="fr-FR" i="1" dirty="0" err="1" smtClean="0">
                <a:solidFill>
                  <a:srgbClr val="00B050"/>
                </a:solidFill>
                <a:latin typeface="Bahnschrift SemiBold Condensed" panose="020B0502040204020203" pitchFamily="34" charset="0"/>
              </a:rPr>
              <a:t>lecțiile</a:t>
            </a:r>
            <a:r>
              <a:rPr lang="fr-FR" i="1" dirty="0">
                <a:solidFill>
                  <a:srgbClr val="00B050"/>
                </a:solidFill>
                <a:latin typeface="Bahnschrift SemiBold Condensed" panose="020B0502040204020203" pitchFamily="34" charset="0"/>
              </a:rPr>
              <a:t>: </a:t>
            </a:r>
            <a:endParaRPr lang="ru-RU" i="1" dirty="0">
              <a:solidFill>
                <a:srgbClr val="00B050"/>
              </a:solidFill>
              <a:latin typeface="Bahnschrift SemiBold Condensed" panose="020B0502040204020203" pitchFamily="34" charset="0"/>
            </a:endParaRPr>
          </a:p>
        </p:txBody>
      </p:sp>
      <p:sp>
        <p:nvSpPr>
          <p:cNvPr id="3" name="Подзаголовок 2"/>
          <p:cNvSpPr>
            <a:spLocks noGrp="1"/>
          </p:cNvSpPr>
          <p:nvPr>
            <p:ph type="subTitle" idx="1"/>
          </p:nvPr>
        </p:nvSpPr>
        <p:spPr>
          <a:xfrm>
            <a:off x="3252651" y="261257"/>
            <a:ext cx="8595360" cy="6139543"/>
          </a:xfrm>
        </p:spPr>
        <p:txBody>
          <a:bodyPr/>
          <a:lstStyle/>
          <a:p>
            <a:pPr marL="342900" indent="-342900">
              <a:buFont typeface="Wingdings" panose="05000000000000000000" pitchFamily="2" charset="2"/>
              <a:buChar char="q"/>
            </a:pPr>
            <a:r>
              <a:rPr lang="ro-MD" dirty="0" smtClean="0"/>
              <a:t> </a:t>
            </a:r>
            <a:r>
              <a:rPr lang="fr-FR" sz="4000" dirty="0" err="1" smtClean="0">
                <a:solidFill>
                  <a:srgbClr val="00B050"/>
                </a:solidFill>
              </a:rPr>
              <a:t>Mă</a:t>
            </a:r>
            <a:r>
              <a:rPr lang="fr-FR" sz="4000" dirty="0" smtClean="0">
                <a:solidFill>
                  <a:srgbClr val="00B050"/>
                </a:solidFill>
              </a:rPr>
              <a:t> </a:t>
            </a:r>
            <a:r>
              <a:rPr lang="fr-FR" sz="4000" dirty="0" err="1">
                <a:solidFill>
                  <a:srgbClr val="00B050"/>
                </a:solidFill>
              </a:rPr>
              <a:t>spăl</a:t>
            </a:r>
            <a:r>
              <a:rPr lang="fr-FR" sz="4000" dirty="0">
                <a:solidFill>
                  <a:srgbClr val="00B050"/>
                </a:solidFill>
              </a:rPr>
              <a:t> </a:t>
            </a:r>
            <a:r>
              <a:rPr lang="fr-FR" sz="4000" dirty="0" err="1">
                <a:solidFill>
                  <a:srgbClr val="00B050"/>
                </a:solidFill>
              </a:rPr>
              <a:t>pe</a:t>
            </a:r>
            <a:r>
              <a:rPr lang="fr-FR" sz="4000" dirty="0">
                <a:solidFill>
                  <a:srgbClr val="00B050"/>
                </a:solidFill>
              </a:rPr>
              <a:t> </a:t>
            </a:r>
            <a:r>
              <a:rPr lang="fr-FR" sz="4000" dirty="0" err="1">
                <a:solidFill>
                  <a:srgbClr val="00B050"/>
                </a:solidFill>
              </a:rPr>
              <a:t>mâini</a:t>
            </a:r>
            <a:r>
              <a:rPr lang="fr-FR" sz="4000" dirty="0">
                <a:solidFill>
                  <a:srgbClr val="00B050"/>
                </a:solidFill>
              </a:rPr>
              <a:t> </a:t>
            </a:r>
            <a:r>
              <a:rPr lang="fr-FR" sz="4000" dirty="0" err="1">
                <a:solidFill>
                  <a:srgbClr val="00B050"/>
                </a:solidFill>
              </a:rPr>
              <a:t>cu</a:t>
            </a:r>
            <a:r>
              <a:rPr lang="fr-FR" sz="4000" dirty="0">
                <a:solidFill>
                  <a:srgbClr val="00B050"/>
                </a:solidFill>
              </a:rPr>
              <a:t> </a:t>
            </a:r>
            <a:r>
              <a:rPr lang="fr-FR" sz="4000" dirty="0" err="1">
                <a:solidFill>
                  <a:srgbClr val="00B050"/>
                </a:solidFill>
              </a:rPr>
              <a:t>apă</a:t>
            </a:r>
            <a:r>
              <a:rPr lang="fr-FR" sz="4000" dirty="0">
                <a:solidFill>
                  <a:srgbClr val="00B050"/>
                </a:solidFill>
              </a:rPr>
              <a:t> </a:t>
            </a:r>
            <a:r>
              <a:rPr lang="fr-FR" sz="4000" dirty="0" err="1">
                <a:solidFill>
                  <a:srgbClr val="00B050"/>
                </a:solidFill>
              </a:rPr>
              <a:t>și</a:t>
            </a:r>
            <a:r>
              <a:rPr lang="fr-FR" sz="4000" dirty="0">
                <a:solidFill>
                  <a:srgbClr val="00B050"/>
                </a:solidFill>
              </a:rPr>
              <a:t> </a:t>
            </a:r>
            <a:r>
              <a:rPr lang="fr-FR" sz="4000" dirty="0" err="1">
                <a:solidFill>
                  <a:srgbClr val="00B050"/>
                </a:solidFill>
              </a:rPr>
              <a:t>săpun</a:t>
            </a:r>
            <a:r>
              <a:rPr lang="fr-FR" sz="4000" dirty="0">
                <a:solidFill>
                  <a:srgbClr val="00B050"/>
                </a:solidFill>
              </a:rPr>
              <a:t> </a:t>
            </a:r>
            <a:r>
              <a:rPr lang="fr-FR" sz="4000" dirty="0" err="1">
                <a:solidFill>
                  <a:srgbClr val="00B050"/>
                </a:solidFill>
              </a:rPr>
              <a:t>sau</a:t>
            </a:r>
            <a:r>
              <a:rPr lang="fr-FR" sz="4000" dirty="0">
                <a:solidFill>
                  <a:srgbClr val="00B050"/>
                </a:solidFill>
              </a:rPr>
              <a:t> </a:t>
            </a:r>
            <a:r>
              <a:rPr lang="fr-FR" sz="4000" dirty="0" err="1">
                <a:solidFill>
                  <a:srgbClr val="00B050"/>
                </a:solidFill>
              </a:rPr>
              <a:t>îmi</a:t>
            </a:r>
            <a:r>
              <a:rPr lang="fr-FR" sz="4000" dirty="0">
                <a:solidFill>
                  <a:srgbClr val="00B050"/>
                </a:solidFill>
              </a:rPr>
              <a:t> </a:t>
            </a:r>
            <a:r>
              <a:rPr lang="fr-FR" sz="4000" dirty="0" err="1">
                <a:solidFill>
                  <a:srgbClr val="00B050"/>
                </a:solidFill>
              </a:rPr>
              <a:t>dezinfectez</a:t>
            </a:r>
            <a:r>
              <a:rPr lang="fr-FR" sz="4000" dirty="0">
                <a:solidFill>
                  <a:srgbClr val="00B050"/>
                </a:solidFill>
              </a:rPr>
              <a:t> </a:t>
            </a:r>
            <a:r>
              <a:rPr lang="fr-FR" sz="4000" dirty="0" err="1">
                <a:solidFill>
                  <a:srgbClr val="00B050"/>
                </a:solidFill>
              </a:rPr>
              <a:t>mâinile</a:t>
            </a:r>
            <a:r>
              <a:rPr lang="fr-FR" sz="4000" dirty="0">
                <a:solidFill>
                  <a:srgbClr val="00B050"/>
                </a:solidFill>
              </a:rPr>
              <a:t> la </a:t>
            </a:r>
            <a:r>
              <a:rPr lang="fr-FR" sz="4000" dirty="0" err="1">
                <a:solidFill>
                  <a:srgbClr val="00B050"/>
                </a:solidFill>
              </a:rPr>
              <a:t>ieșirea</a:t>
            </a:r>
            <a:r>
              <a:rPr lang="fr-FR" sz="4000" dirty="0">
                <a:solidFill>
                  <a:srgbClr val="00B050"/>
                </a:solidFill>
              </a:rPr>
              <a:t> </a:t>
            </a:r>
            <a:r>
              <a:rPr lang="fr-FR" sz="4000" dirty="0" err="1">
                <a:solidFill>
                  <a:srgbClr val="00B050"/>
                </a:solidFill>
              </a:rPr>
              <a:t>din</a:t>
            </a:r>
            <a:r>
              <a:rPr lang="fr-FR" sz="4000" dirty="0">
                <a:solidFill>
                  <a:srgbClr val="00B050"/>
                </a:solidFill>
              </a:rPr>
              <a:t> sala de </a:t>
            </a:r>
            <a:r>
              <a:rPr lang="fr-FR" sz="4000" dirty="0" err="1">
                <a:solidFill>
                  <a:srgbClr val="00B050"/>
                </a:solidFill>
              </a:rPr>
              <a:t>clasă</a:t>
            </a:r>
            <a:r>
              <a:rPr lang="fr-FR" sz="4000" dirty="0" smtClean="0">
                <a:solidFill>
                  <a:srgbClr val="00B050"/>
                </a:solidFill>
              </a:rPr>
              <a:t>.</a:t>
            </a:r>
            <a:endParaRPr lang="ro-MD" sz="4000" dirty="0" smtClean="0">
              <a:solidFill>
                <a:srgbClr val="00B050"/>
              </a:solidFill>
            </a:endParaRPr>
          </a:p>
          <a:p>
            <a:pPr marL="342900" indent="-342900">
              <a:buFont typeface="Wingdings" panose="05000000000000000000" pitchFamily="2" charset="2"/>
              <a:buChar char="q"/>
            </a:pPr>
            <a:r>
              <a:rPr lang="fr-FR" sz="4000" dirty="0" smtClean="0"/>
              <a:t>  </a:t>
            </a:r>
            <a:r>
              <a:rPr lang="fr-FR" sz="4000" dirty="0" err="1">
                <a:solidFill>
                  <a:srgbClr val="FFC000"/>
                </a:solidFill>
              </a:rPr>
              <a:t>Merg</a:t>
            </a:r>
            <a:r>
              <a:rPr lang="fr-FR" sz="4000" dirty="0">
                <a:solidFill>
                  <a:srgbClr val="FFC000"/>
                </a:solidFill>
              </a:rPr>
              <a:t> </a:t>
            </a:r>
            <a:r>
              <a:rPr lang="fr-FR" sz="4000" dirty="0" err="1">
                <a:solidFill>
                  <a:srgbClr val="FFC000"/>
                </a:solidFill>
              </a:rPr>
              <a:t>să-mi</a:t>
            </a:r>
            <a:r>
              <a:rPr lang="fr-FR" sz="4000" dirty="0">
                <a:solidFill>
                  <a:srgbClr val="FFC000"/>
                </a:solidFill>
              </a:rPr>
              <a:t> </a:t>
            </a:r>
            <a:r>
              <a:rPr lang="fr-FR" sz="4000" dirty="0" err="1">
                <a:solidFill>
                  <a:srgbClr val="FFC000"/>
                </a:solidFill>
              </a:rPr>
              <a:t>aștept</a:t>
            </a:r>
            <a:r>
              <a:rPr lang="fr-FR" sz="4000" dirty="0">
                <a:solidFill>
                  <a:srgbClr val="FFC000"/>
                </a:solidFill>
              </a:rPr>
              <a:t> </a:t>
            </a:r>
            <a:r>
              <a:rPr lang="fr-FR" sz="4000" dirty="0" err="1">
                <a:solidFill>
                  <a:srgbClr val="FFC000"/>
                </a:solidFill>
              </a:rPr>
              <a:t>părinții</a:t>
            </a:r>
            <a:r>
              <a:rPr lang="fr-FR" sz="4000" dirty="0">
                <a:solidFill>
                  <a:srgbClr val="FFC000"/>
                </a:solidFill>
              </a:rPr>
              <a:t> </a:t>
            </a:r>
            <a:r>
              <a:rPr lang="fr-FR" sz="4000" dirty="0" err="1">
                <a:solidFill>
                  <a:srgbClr val="FFC000"/>
                </a:solidFill>
              </a:rPr>
              <a:t>sau</a:t>
            </a:r>
            <a:r>
              <a:rPr lang="fr-FR" sz="4000" dirty="0">
                <a:solidFill>
                  <a:srgbClr val="FFC000"/>
                </a:solidFill>
              </a:rPr>
              <a:t> </a:t>
            </a:r>
            <a:r>
              <a:rPr lang="fr-FR" sz="4000" dirty="0" err="1">
                <a:solidFill>
                  <a:srgbClr val="FFC000"/>
                </a:solidFill>
              </a:rPr>
              <a:t>transportul</a:t>
            </a:r>
            <a:r>
              <a:rPr lang="fr-FR" sz="4000" dirty="0">
                <a:solidFill>
                  <a:srgbClr val="FFC000"/>
                </a:solidFill>
              </a:rPr>
              <a:t> </a:t>
            </a:r>
            <a:r>
              <a:rPr lang="fr-FR" sz="4000" dirty="0" err="1">
                <a:solidFill>
                  <a:srgbClr val="FFC000"/>
                </a:solidFill>
              </a:rPr>
              <a:t>școlar</a:t>
            </a:r>
            <a:r>
              <a:rPr lang="fr-FR" sz="4000" dirty="0">
                <a:solidFill>
                  <a:srgbClr val="FFC000"/>
                </a:solidFill>
              </a:rPr>
              <a:t> </a:t>
            </a:r>
            <a:r>
              <a:rPr lang="fr-FR" sz="4000" dirty="0" err="1">
                <a:solidFill>
                  <a:srgbClr val="FFC000"/>
                </a:solidFill>
              </a:rPr>
              <a:t>în</a:t>
            </a:r>
            <a:r>
              <a:rPr lang="fr-FR" sz="4000" dirty="0">
                <a:solidFill>
                  <a:srgbClr val="FFC000"/>
                </a:solidFill>
              </a:rPr>
              <a:t> </a:t>
            </a:r>
            <a:r>
              <a:rPr lang="fr-FR" sz="4000" dirty="0" err="1">
                <a:solidFill>
                  <a:srgbClr val="FFC000"/>
                </a:solidFill>
              </a:rPr>
              <a:t>locul</a:t>
            </a:r>
            <a:r>
              <a:rPr lang="fr-FR" sz="4000" dirty="0">
                <a:solidFill>
                  <a:srgbClr val="FFC000"/>
                </a:solidFill>
              </a:rPr>
              <a:t> </a:t>
            </a:r>
            <a:r>
              <a:rPr lang="fr-FR" sz="4000" dirty="0" err="1">
                <a:solidFill>
                  <a:srgbClr val="FFC000"/>
                </a:solidFill>
              </a:rPr>
              <a:t>special</a:t>
            </a:r>
            <a:r>
              <a:rPr lang="fr-FR" sz="4000" dirty="0">
                <a:solidFill>
                  <a:srgbClr val="FFC000"/>
                </a:solidFill>
              </a:rPr>
              <a:t> </a:t>
            </a:r>
            <a:r>
              <a:rPr lang="fr-FR" sz="4000" dirty="0" err="1">
                <a:solidFill>
                  <a:srgbClr val="FFC000"/>
                </a:solidFill>
              </a:rPr>
              <a:t>amenajat</a:t>
            </a:r>
            <a:r>
              <a:rPr lang="fr-FR" sz="4000" dirty="0" smtClean="0">
                <a:solidFill>
                  <a:srgbClr val="FFC000"/>
                </a:solidFill>
              </a:rPr>
              <a:t>.</a:t>
            </a:r>
            <a:endParaRPr lang="ro-MD" sz="4000" dirty="0" smtClean="0">
              <a:solidFill>
                <a:srgbClr val="FFC000"/>
              </a:solidFill>
            </a:endParaRPr>
          </a:p>
          <a:p>
            <a:pPr marL="342900" indent="-342900">
              <a:buFont typeface="Wingdings" panose="05000000000000000000" pitchFamily="2" charset="2"/>
              <a:buChar char="q"/>
            </a:pPr>
            <a:r>
              <a:rPr lang="fr-FR" sz="4000" dirty="0" smtClean="0"/>
              <a:t> Respect </a:t>
            </a:r>
            <a:r>
              <a:rPr lang="fr-FR" sz="4000" dirty="0" err="1"/>
              <a:t>regulile</a:t>
            </a:r>
            <a:r>
              <a:rPr lang="fr-FR" sz="4000" dirty="0"/>
              <a:t> de </a:t>
            </a:r>
            <a:r>
              <a:rPr lang="fr-FR" sz="4000" dirty="0" err="1"/>
              <a:t>protecție</a:t>
            </a:r>
            <a:r>
              <a:rPr lang="fr-FR" sz="4000" dirty="0"/>
              <a:t> </a:t>
            </a:r>
            <a:r>
              <a:rPr lang="fr-FR" sz="4000" dirty="0" err="1"/>
              <a:t>în</a:t>
            </a:r>
            <a:r>
              <a:rPr lang="fr-FR" sz="4000" dirty="0"/>
              <a:t> </a:t>
            </a:r>
            <a:r>
              <a:rPr lang="fr-FR" sz="4000" dirty="0" err="1"/>
              <a:t>transportul</a:t>
            </a:r>
            <a:r>
              <a:rPr lang="fr-FR" sz="4000" dirty="0"/>
              <a:t> public </a:t>
            </a:r>
            <a:r>
              <a:rPr lang="fr-FR" sz="4000" dirty="0" err="1"/>
              <a:t>sau</a:t>
            </a:r>
            <a:r>
              <a:rPr lang="fr-FR" sz="4000" dirty="0"/>
              <a:t> </a:t>
            </a:r>
            <a:r>
              <a:rPr lang="fr-FR" sz="4000" dirty="0" err="1"/>
              <a:t>în</a:t>
            </a:r>
            <a:r>
              <a:rPr lang="fr-FR" sz="4000" dirty="0"/>
              <a:t> </a:t>
            </a:r>
            <a:r>
              <a:rPr lang="fr-FR" sz="4000" dirty="0" err="1"/>
              <a:t>autobuzul</a:t>
            </a:r>
            <a:r>
              <a:rPr lang="fr-FR" sz="4000" dirty="0"/>
              <a:t> </a:t>
            </a:r>
            <a:r>
              <a:rPr lang="fr-FR" sz="4000" dirty="0" err="1"/>
              <a:t>școlar</a:t>
            </a:r>
            <a:r>
              <a:rPr lang="fr-FR" sz="4000" dirty="0"/>
              <a:t>. </a:t>
            </a:r>
            <a:endParaRPr lang="ro-MD" sz="4000" dirty="0"/>
          </a:p>
          <a:p>
            <a:pPr marL="342900" indent="-342900">
              <a:buFont typeface="Wingdings" panose="05000000000000000000" pitchFamily="2" charset="2"/>
              <a:buChar char="q"/>
            </a:pPr>
            <a:r>
              <a:rPr lang="fr-FR" sz="4000" dirty="0" smtClean="0"/>
              <a:t> </a:t>
            </a:r>
            <a:r>
              <a:rPr lang="fr-FR" sz="4000" dirty="0" err="1">
                <a:solidFill>
                  <a:srgbClr val="FF0000"/>
                </a:solidFill>
              </a:rPr>
              <a:t>Merg</a:t>
            </a:r>
            <a:r>
              <a:rPr lang="fr-FR" sz="4000" dirty="0">
                <a:solidFill>
                  <a:srgbClr val="FF0000"/>
                </a:solidFill>
              </a:rPr>
              <a:t> direct </a:t>
            </a:r>
            <a:r>
              <a:rPr lang="fr-FR" sz="4000" dirty="0" err="1">
                <a:solidFill>
                  <a:srgbClr val="FF0000"/>
                </a:solidFill>
              </a:rPr>
              <a:t>spre</a:t>
            </a:r>
            <a:r>
              <a:rPr lang="fr-FR" sz="4000" dirty="0">
                <a:solidFill>
                  <a:srgbClr val="FF0000"/>
                </a:solidFill>
              </a:rPr>
              <a:t> </a:t>
            </a:r>
            <a:r>
              <a:rPr lang="fr-FR" sz="4000" dirty="0" err="1">
                <a:solidFill>
                  <a:srgbClr val="FF0000"/>
                </a:solidFill>
              </a:rPr>
              <a:t>casă</a:t>
            </a:r>
            <a:r>
              <a:rPr lang="fr-FR" sz="4000" dirty="0">
                <a:solidFill>
                  <a:srgbClr val="FF0000"/>
                </a:solidFill>
              </a:rPr>
              <a:t>.</a:t>
            </a:r>
            <a:endParaRPr lang="ru-RU" sz="4000" dirty="0">
              <a:solidFill>
                <a:srgbClr val="FF0000"/>
              </a:solidFill>
            </a:endParaRPr>
          </a:p>
        </p:txBody>
      </p:sp>
      <p:pic>
        <p:nvPicPr>
          <p:cNvPr id="4" name="Рисунок 3"/>
          <p:cNvPicPr>
            <a:picLocks noChangeAspect="1"/>
          </p:cNvPicPr>
          <p:nvPr/>
        </p:nvPicPr>
        <p:blipFill>
          <a:blip r:embed="rId2"/>
          <a:stretch>
            <a:fillRect/>
          </a:stretch>
        </p:blipFill>
        <p:spPr>
          <a:xfrm>
            <a:off x="313509" y="2899953"/>
            <a:ext cx="3591876" cy="3670663"/>
          </a:xfrm>
          <a:prstGeom prst="rect">
            <a:avLst/>
          </a:prstGeom>
        </p:spPr>
      </p:pic>
    </p:spTree>
    <p:extLst>
      <p:ext uri="{BB962C8B-B14F-4D97-AF65-F5344CB8AC3E}">
        <p14:creationId xmlns:p14="http://schemas.microsoft.com/office/powerpoint/2010/main" val="19667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617926" cy="1842498"/>
          </a:xfrm>
        </p:spPr>
        <p:txBody>
          <a:bodyPr>
            <a:normAutofit/>
          </a:bodyPr>
          <a:lstStyle/>
          <a:p>
            <a:pPr algn="ctr"/>
            <a:r>
              <a:rPr lang="fr-FR" sz="2800" b="1" dirty="0" err="1"/>
              <a:t>Învaţă</a:t>
            </a:r>
            <a:r>
              <a:rPr lang="fr-FR" sz="2800" b="1" dirty="0"/>
              <a:t> de la </a:t>
            </a:r>
            <a:r>
              <a:rPr lang="fr-FR" sz="2800" b="1" dirty="0" err="1"/>
              <a:t>greier</a:t>
            </a:r>
            <a:r>
              <a:rPr lang="fr-FR" sz="2800" b="1" dirty="0"/>
              <a:t> </a:t>
            </a:r>
            <a:r>
              <a:rPr lang="fr-FR" sz="2800" b="1" dirty="0" err="1"/>
              <a:t>cînd</a:t>
            </a:r>
            <a:r>
              <a:rPr lang="fr-FR" sz="2800" b="1" dirty="0"/>
              <a:t> </a:t>
            </a:r>
            <a:r>
              <a:rPr lang="fr-FR" sz="2800" b="1" dirty="0" err="1"/>
              <a:t>singur</a:t>
            </a:r>
            <a:r>
              <a:rPr lang="fr-FR" sz="2800" b="1" dirty="0"/>
              <a:t> </a:t>
            </a:r>
            <a:r>
              <a:rPr lang="fr-FR" sz="2800" b="1" dirty="0" err="1"/>
              <a:t>eşti</a:t>
            </a:r>
            <a:r>
              <a:rPr lang="fr-FR" sz="2800" b="1" dirty="0"/>
              <a:t> </a:t>
            </a:r>
            <a:r>
              <a:rPr lang="fr-FR" sz="2800" b="1" dirty="0" err="1"/>
              <a:t>să</a:t>
            </a:r>
            <a:r>
              <a:rPr lang="fr-FR" sz="2800" b="1" dirty="0"/>
              <a:t> </a:t>
            </a:r>
            <a:r>
              <a:rPr lang="fr-FR" sz="2800" b="1" dirty="0" smtClean="0"/>
              <a:t>c</a:t>
            </a:r>
            <a:r>
              <a:rPr lang="ro-MD" sz="2800" b="1" dirty="0" smtClean="0"/>
              <a:t>â</a:t>
            </a:r>
            <a:r>
              <a:rPr lang="fr-FR" sz="2800" b="1" dirty="0" err="1" smtClean="0"/>
              <a:t>nţi</a:t>
            </a:r>
            <a:r>
              <a:rPr lang="fr-FR" sz="2800" b="1" dirty="0"/>
              <a:t>,</a:t>
            </a:r>
            <a:r>
              <a:rPr lang="fr-FR" sz="2800" b="1" dirty="0"/>
              <a:t/>
            </a:r>
            <a:br>
              <a:rPr lang="fr-FR" sz="2800" b="1" dirty="0"/>
            </a:br>
            <a:r>
              <a:rPr lang="fr-FR" sz="2800" b="1" dirty="0" err="1"/>
              <a:t>Învaţă</a:t>
            </a:r>
            <a:r>
              <a:rPr lang="fr-FR" sz="2800" b="1" dirty="0"/>
              <a:t> de la </a:t>
            </a:r>
            <a:r>
              <a:rPr lang="fr-FR" sz="2800" b="1" dirty="0" err="1"/>
              <a:t>lună</a:t>
            </a:r>
            <a:r>
              <a:rPr lang="fr-FR" sz="2800" b="1" dirty="0"/>
              <a:t> </a:t>
            </a:r>
            <a:r>
              <a:rPr lang="fr-FR" sz="2800" b="1" dirty="0" err="1"/>
              <a:t>să</a:t>
            </a:r>
            <a:r>
              <a:rPr lang="fr-FR" sz="2800" b="1" dirty="0"/>
              <a:t> nu te </a:t>
            </a:r>
            <a:r>
              <a:rPr lang="fr-FR" sz="2800" b="1" dirty="0" err="1" smtClean="0"/>
              <a:t>înspăim</a:t>
            </a:r>
            <a:r>
              <a:rPr lang="ro-MD" sz="2800" b="1" dirty="0" smtClean="0"/>
              <a:t>â</a:t>
            </a:r>
            <a:r>
              <a:rPr lang="fr-FR" sz="2800" b="1" dirty="0" err="1" smtClean="0"/>
              <a:t>nţi</a:t>
            </a:r>
            <a:r>
              <a:rPr lang="fr-FR" sz="2800" b="1" dirty="0" smtClean="0"/>
              <a:t>,</a:t>
            </a:r>
            <a:r>
              <a:rPr lang="ro-MD" sz="2800" b="1" dirty="0" smtClean="0"/>
              <a:t/>
            </a:r>
            <a:br>
              <a:rPr lang="ro-MD" sz="2800" b="1" dirty="0" smtClean="0"/>
            </a:br>
            <a:r>
              <a:rPr lang="fr-FR" sz="2800" b="1" dirty="0" err="1"/>
              <a:t>Învaţă</a:t>
            </a:r>
            <a:r>
              <a:rPr lang="fr-FR" sz="2800" b="1" dirty="0"/>
              <a:t> de la </a:t>
            </a:r>
            <a:r>
              <a:rPr lang="fr-FR" sz="2800" b="1" dirty="0" err="1"/>
              <a:t>păsări</a:t>
            </a:r>
            <a:r>
              <a:rPr lang="fr-FR" sz="2800" b="1" dirty="0"/>
              <a:t> </a:t>
            </a:r>
            <a:r>
              <a:rPr lang="fr-FR" sz="2800" b="1" dirty="0" err="1"/>
              <a:t>să</a:t>
            </a:r>
            <a:r>
              <a:rPr lang="fr-FR" sz="2800" b="1" dirty="0"/>
              <a:t> </a:t>
            </a:r>
            <a:r>
              <a:rPr lang="fr-FR" sz="2800" b="1" dirty="0" err="1"/>
              <a:t>fii</a:t>
            </a:r>
            <a:r>
              <a:rPr lang="fr-FR" sz="2800" b="1" dirty="0"/>
              <a:t> </a:t>
            </a:r>
            <a:r>
              <a:rPr lang="fr-FR" sz="2800" b="1" dirty="0" err="1"/>
              <a:t>mereu</a:t>
            </a:r>
            <a:r>
              <a:rPr lang="fr-FR" sz="2800" b="1" dirty="0"/>
              <a:t> </a:t>
            </a:r>
            <a:r>
              <a:rPr lang="fr-FR" sz="2800" b="1" dirty="0" err="1"/>
              <a:t>în</a:t>
            </a:r>
            <a:r>
              <a:rPr lang="fr-FR" sz="2800" b="1" dirty="0"/>
              <a:t> </a:t>
            </a:r>
            <a:r>
              <a:rPr lang="fr-FR" sz="2800" b="1" dirty="0" err="1"/>
              <a:t>zbor</a:t>
            </a:r>
            <a:r>
              <a:rPr lang="fr-FR" sz="2800" b="1" dirty="0"/>
              <a:t>,</a:t>
            </a:r>
            <a:r>
              <a:rPr lang="fr-FR" sz="2000" b="1" dirty="0"/>
              <a:t/>
            </a:r>
            <a:br>
              <a:rPr lang="fr-FR" sz="2000" b="1" dirty="0"/>
            </a:br>
            <a:r>
              <a:rPr lang="fr-FR" sz="2800" b="1" dirty="0" err="1"/>
              <a:t>Învaţă</a:t>
            </a:r>
            <a:r>
              <a:rPr lang="fr-FR" sz="2800" b="1" dirty="0"/>
              <a:t> de la </a:t>
            </a:r>
            <a:r>
              <a:rPr lang="fr-FR" sz="2800" b="1" dirty="0" err="1"/>
              <a:t>toate</a:t>
            </a:r>
            <a:r>
              <a:rPr lang="fr-FR" sz="2800" b="1" dirty="0"/>
              <a:t> </a:t>
            </a:r>
            <a:r>
              <a:rPr lang="fr-FR" sz="2800" b="1" dirty="0" err="1"/>
              <a:t>că</a:t>
            </a:r>
            <a:r>
              <a:rPr lang="fr-FR" sz="2800" b="1" dirty="0"/>
              <a:t> </a:t>
            </a:r>
            <a:r>
              <a:rPr lang="fr-FR" sz="2800" b="1" dirty="0" err="1"/>
              <a:t>totu</a:t>
            </a:r>
            <a:r>
              <a:rPr lang="fr-FR" sz="2800" b="1" dirty="0"/>
              <a:t>-i </a:t>
            </a:r>
            <a:r>
              <a:rPr lang="fr-FR" sz="2800" b="1" dirty="0" err="1"/>
              <a:t>trecător</a:t>
            </a:r>
            <a:r>
              <a:rPr lang="fr-FR" sz="2800" b="1" dirty="0"/>
              <a:t>. –</a:t>
            </a:r>
            <a:endParaRPr lang="ru-RU" sz="2000" b="1" dirty="0"/>
          </a:p>
        </p:txBody>
      </p:sp>
      <p:pic>
        <p:nvPicPr>
          <p:cNvPr id="4" name="videoplayback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4765" y="2403565"/>
            <a:ext cx="11260183" cy="3773397"/>
          </a:xfrm>
        </p:spPr>
      </p:pic>
    </p:spTree>
    <p:extLst>
      <p:ext uri="{BB962C8B-B14F-4D97-AF65-F5344CB8AC3E}">
        <p14:creationId xmlns:p14="http://schemas.microsoft.com/office/powerpoint/2010/main" val="12783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fr-FR" sz="2800" dirty="0" err="1"/>
              <a:t>Sarcina</a:t>
            </a:r>
            <a:r>
              <a:rPr lang="fr-FR" sz="2800" dirty="0"/>
              <a:t> ta este </a:t>
            </a:r>
            <a:r>
              <a:rPr lang="fr-FR" sz="2800" dirty="0" err="1"/>
              <a:t>să</a:t>
            </a:r>
            <a:r>
              <a:rPr lang="fr-FR" sz="2800" dirty="0"/>
              <a:t> </a:t>
            </a:r>
            <a:r>
              <a:rPr lang="fr-FR" sz="2800" dirty="0" err="1"/>
              <a:t>prepari</a:t>
            </a:r>
            <a:r>
              <a:rPr lang="fr-FR" sz="2800" dirty="0"/>
              <a:t> </a:t>
            </a:r>
            <a:r>
              <a:rPr lang="fr-FR" sz="2800" dirty="0" err="1"/>
              <a:t>cea</a:t>
            </a:r>
            <a:r>
              <a:rPr lang="fr-FR" sz="2800" dirty="0"/>
              <a:t> mai </a:t>
            </a:r>
            <a:r>
              <a:rPr lang="fr-FR" sz="2800" dirty="0" err="1"/>
              <a:t>bună</a:t>
            </a:r>
            <a:r>
              <a:rPr lang="fr-FR" sz="2800" dirty="0"/>
              <a:t> pizza </a:t>
            </a:r>
            <a:r>
              <a:rPr lang="fr-FR" sz="2800" dirty="0" err="1"/>
              <a:t>pe</a:t>
            </a:r>
            <a:r>
              <a:rPr lang="fr-FR" sz="2800" dirty="0"/>
              <a:t> care o </a:t>
            </a:r>
            <a:r>
              <a:rPr lang="fr-FR" sz="2800" dirty="0" err="1"/>
              <a:t>poți</a:t>
            </a:r>
            <a:r>
              <a:rPr lang="fr-FR" sz="2800" dirty="0"/>
              <a:t> face </a:t>
            </a:r>
            <a:r>
              <a:rPr lang="fr-FR" sz="2800" dirty="0" err="1"/>
              <a:t>și</a:t>
            </a:r>
            <a:r>
              <a:rPr lang="fr-FR" sz="2800" dirty="0"/>
              <a:t> </a:t>
            </a:r>
            <a:r>
              <a:rPr lang="fr-FR" sz="2800" dirty="0" err="1"/>
              <a:t>să</a:t>
            </a:r>
            <a:r>
              <a:rPr lang="fr-FR" sz="2800" dirty="0"/>
              <a:t> </a:t>
            </a:r>
            <a:r>
              <a:rPr lang="fr-FR" sz="2800" dirty="0" err="1"/>
              <a:t>îți</a:t>
            </a:r>
            <a:r>
              <a:rPr lang="fr-FR" sz="2800" dirty="0"/>
              <a:t> </a:t>
            </a:r>
            <a:r>
              <a:rPr lang="fr-FR" sz="2800" dirty="0" err="1"/>
              <a:t>convingi</a:t>
            </a:r>
            <a:r>
              <a:rPr lang="fr-FR" sz="2800" dirty="0"/>
              <a:t> </a:t>
            </a:r>
            <a:r>
              <a:rPr lang="fr-FR" sz="2800" dirty="0" err="1"/>
              <a:t>colegul</a:t>
            </a:r>
            <a:r>
              <a:rPr lang="fr-FR" sz="2800" dirty="0"/>
              <a:t>/</a:t>
            </a:r>
            <a:r>
              <a:rPr lang="fr-FR" sz="2800" dirty="0" err="1"/>
              <a:t>colega</a:t>
            </a:r>
            <a:r>
              <a:rPr lang="fr-FR" sz="2800" dirty="0"/>
              <a:t> de </a:t>
            </a:r>
            <a:r>
              <a:rPr lang="fr-FR" sz="2800" dirty="0" err="1"/>
              <a:t>bancă</a:t>
            </a:r>
            <a:r>
              <a:rPr lang="fr-FR" sz="2800" dirty="0"/>
              <a:t> de </a:t>
            </a:r>
            <a:r>
              <a:rPr lang="fr-FR" sz="2800" dirty="0" err="1"/>
              <a:t>acest</a:t>
            </a:r>
            <a:r>
              <a:rPr lang="fr-FR" sz="2800" dirty="0"/>
              <a:t> </a:t>
            </a:r>
            <a:r>
              <a:rPr lang="fr-FR" sz="2800" dirty="0" err="1"/>
              <a:t>lucru</a:t>
            </a:r>
            <a:r>
              <a:rPr lang="fr-FR" sz="2800" dirty="0"/>
              <a:t>. </a:t>
            </a:r>
            <a:r>
              <a:rPr lang="fr-FR" sz="2800" dirty="0" err="1"/>
              <a:t>Pentru</a:t>
            </a:r>
            <a:r>
              <a:rPr lang="fr-FR" sz="2800" dirty="0"/>
              <a:t> </a:t>
            </a:r>
            <a:r>
              <a:rPr lang="fr-FR" sz="2800" dirty="0" err="1"/>
              <a:t>asta</a:t>
            </a:r>
            <a:r>
              <a:rPr lang="fr-FR" sz="2800" dirty="0"/>
              <a:t>, </a:t>
            </a:r>
            <a:r>
              <a:rPr lang="fr-FR" sz="2800" dirty="0" err="1"/>
              <a:t>desenează</a:t>
            </a:r>
            <a:r>
              <a:rPr lang="fr-FR" sz="2800" dirty="0"/>
              <a:t> </a:t>
            </a:r>
            <a:r>
              <a:rPr lang="fr-FR" sz="2800" dirty="0" err="1"/>
              <a:t>pe</a:t>
            </a:r>
            <a:r>
              <a:rPr lang="fr-FR" sz="2800" dirty="0"/>
              <a:t> o </a:t>
            </a:r>
            <a:r>
              <a:rPr lang="fr-FR" sz="2800" dirty="0" err="1"/>
              <a:t>coală</a:t>
            </a:r>
            <a:r>
              <a:rPr lang="fr-FR" sz="2800" dirty="0"/>
              <a:t> </a:t>
            </a:r>
            <a:r>
              <a:rPr lang="fr-FR" sz="2800" dirty="0" err="1"/>
              <a:t>albă</a:t>
            </a:r>
            <a:r>
              <a:rPr lang="fr-FR" sz="2800" dirty="0"/>
              <a:t> un </a:t>
            </a:r>
            <a:r>
              <a:rPr lang="fr-FR" sz="2800" dirty="0" err="1"/>
              <a:t>cerc</a:t>
            </a:r>
            <a:r>
              <a:rPr lang="fr-FR" sz="2800" dirty="0"/>
              <a:t> </a:t>
            </a:r>
            <a:r>
              <a:rPr lang="fr-FR" sz="2800" dirty="0" err="1"/>
              <a:t>și</a:t>
            </a:r>
            <a:r>
              <a:rPr lang="fr-FR" sz="2800" dirty="0"/>
              <a:t> </a:t>
            </a:r>
            <a:r>
              <a:rPr lang="fr-FR" sz="2800" dirty="0" err="1"/>
              <a:t>împarte</a:t>
            </a:r>
            <a:r>
              <a:rPr lang="fr-FR" sz="2800" dirty="0"/>
              <a:t>-l </a:t>
            </a:r>
            <a:r>
              <a:rPr lang="fr-FR" sz="2800" dirty="0" err="1"/>
              <a:t>în</a:t>
            </a:r>
            <a:r>
              <a:rPr lang="fr-FR" sz="2800" dirty="0"/>
              <a:t> </a:t>
            </a:r>
            <a:r>
              <a:rPr lang="fr-FR" sz="2800" dirty="0" err="1"/>
              <a:t>șase</a:t>
            </a:r>
            <a:r>
              <a:rPr lang="fr-FR" sz="2800" dirty="0"/>
              <a:t> </a:t>
            </a:r>
            <a:r>
              <a:rPr lang="fr-FR" sz="2800" dirty="0" err="1"/>
              <a:t>părți</a:t>
            </a:r>
            <a:r>
              <a:rPr lang="fr-FR" sz="2800" dirty="0"/>
              <a:t>.</a:t>
            </a:r>
            <a:endParaRPr lang="ru-RU" sz="2800" dirty="0"/>
          </a:p>
        </p:txBody>
      </p:sp>
      <p:pic>
        <p:nvPicPr>
          <p:cNvPr id="4" name="Рисунок 3"/>
          <p:cNvPicPr>
            <a:picLocks noChangeAspect="1"/>
          </p:cNvPicPr>
          <p:nvPr/>
        </p:nvPicPr>
        <p:blipFill rotWithShape="1">
          <a:blip r:embed="rId2"/>
          <a:srcRect l="803" t="5463" r="6042" b="9032"/>
          <a:stretch/>
        </p:blipFill>
        <p:spPr>
          <a:xfrm>
            <a:off x="522514" y="1959430"/>
            <a:ext cx="2630489" cy="1606730"/>
          </a:xfrm>
          <a:prstGeom prst="rect">
            <a:avLst/>
          </a:prstGeom>
        </p:spPr>
      </p:pic>
      <p:sp>
        <p:nvSpPr>
          <p:cNvPr id="5" name="TextBox 4"/>
          <p:cNvSpPr txBox="1"/>
          <p:nvPr/>
        </p:nvSpPr>
        <p:spPr>
          <a:xfrm>
            <a:off x="3331030" y="2129246"/>
            <a:ext cx="8464730" cy="3416320"/>
          </a:xfrm>
          <a:prstGeom prst="rect">
            <a:avLst/>
          </a:prstGeom>
          <a:noFill/>
        </p:spPr>
        <p:txBody>
          <a:bodyPr wrap="square" rtlCol="0">
            <a:spAutoFit/>
          </a:bodyPr>
          <a:lstStyle/>
          <a:p>
            <a:r>
              <a:rPr lang="fr-FR" sz="2400" b="1" dirty="0" err="1"/>
              <a:t>Pe</a:t>
            </a:r>
            <a:r>
              <a:rPr lang="fr-FR" sz="2400" b="1" dirty="0"/>
              <a:t> </a:t>
            </a:r>
            <a:r>
              <a:rPr lang="fr-FR" sz="2400" b="1" dirty="0" err="1"/>
              <a:t>fiecare</a:t>
            </a:r>
            <a:r>
              <a:rPr lang="fr-FR" sz="2400" b="1" dirty="0"/>
              <a:t> </a:t>
            </a:r>
            <a:r>
              <a:rPr lang="fr-FR" sz="2400" b="1" dirty="0" err="1"/>
              <a:t>porție</a:t>
            </a:r>
            <a:r>
              <a:rPr lang="fr-FR" sz="2400" b="1" dirty="0"/>
              <a:t> </a:t>
            </a:r>
            <a:r>
              <a:rPr lang="fr-FR" sz="2400" b="1" dirty="0" err="1"/>
              <a:t>din</a:t>
            </a:r>
            <a:r>
              <a:rPr lang="fr-FR" sz="2400" b="1" dirty="0"/>
              <a:t> </a:t>
            </a:r>
            <a:r>
              <a:rPr lang="fr-FR" sz="2400" b="1" dirty="0" err="1"/>
              <a:t>aluatul</a:t>
            </a:r>
            <a:r>
              <a:rPr lang="fr-FR" sz="2400" b="1" dirty="0"/>
              <a:t> </a:t>
            </a:r>
            <a:r>
              <a:rPr lang="fr-FR" sz="2400" b="1" dirty="0" err="1"/>
              <a:t>tău</a:t>
            </a:r>
            <a:r>
              <a:rPr lang="fr-FR" sz="2400" b="1" dirty="0"/>
              <a:t> </a:t>
            </a:r>
            <a:r>
              <a:rPr lang="fr-FR" sz="2400" b="1" dirty="0" err="1"/>
              <a:t>pune</a:t>
            </a:r>
            <a:r>
              <a:rPr lang="fr-FR" sz="2400" b="1" dirty="0"/>
              <a:t> </a:t>
            </a:r>
            <a:r>
              <a:rPr lang="fr-FR" sz="2400" b="1" dirty="0" err="1"/>
              <a:t>cât</a:t>
            </a:r>
            <a:r>
              <a:rPr lang="fr-FR" sz="2400" b="1" dirty="0"/>
              <a:t> mai </a:t>
            </a:r>
            <a:r>
              <a:rPr lang="fr-FR" sz="2400" b="1" dirty="0" err="1"/>
              <a:t>multe</a:t>
            </a:r>
            <a:r>
              <a:rPr lang="fr-FR" sz="2400" b="1" dirty="0"/>
              <a:t> </a:t>
            </a:r>
            <a:r>
              <a:rPr lang="fr-FR" sz="2400" b="1" dirty="0" err="1"/>
              <a:t>dintre</a:t>
            </a:r>
            <a:r>
              <a:rPr lang="fr-FR" sz="2400" b="1" dirty="0"/>
              <a:t> </a:t>
            </a:r>
            <a:r>
              <a:rPr lang="fr-FR" sz="2400" b="1" dirty="0" err="1"/>
              <a:t>ingredientele</a:t>
            </a:r>
            <a:r>
              <a:rPr lang="fr-FR" sz="2400" b="1" dirty="0"/>
              <a:t> </a:t>
            </a:r>
            <a:r>
              <a:rPr lang="fr-FR" sz="2400" b="1" dirty="0" err="1"/>
              <a:t>următoare</a:t>
            </a:r>
            <a:r>
              <a:rPr lang="fr-FR" sz="2400" b="1" dirty="0"/>
              <a:t>, </a:t>
            </a:r>
            <a:r>
              <a:rPr lang="ro-MD" sz="2400" b="1" dirty="0" smtClean="0"/>
              <a:t>         </a:t>
            </a:r>
            <a:r>
              <a:rPr lang="fr-FR" sz="2400" b="1" dirty="0" err="1" smtClean="0"/>
              <a:t>astfel</a:t>
            </a:r>
            <a:r>
              <a:rPr lang="fr-FR" sz="2400" b="1" dirty="0" smtClean="0"/>
              <a:t>:</a:t>
            </a:r>
            <a:endParaRPr lang="ro-MD" sz="2400" b="1" dirty="0" smtClean="0"/>
          </a:p>
          <a:p>
            <a:r>
              <a:rPr lang="fr-FR" sz="2400" b="1" dirty="0" smtClean="0"/>
              <a:t> </a:t>
            </a:r>
            <a:r>
              <a:rPr lang="fr-FR" sz="2400" b="1" dirty="0"/>
              <a:t>√ </a:t>
            </a:r>
            <a:r>
              <a:rPr lang="ro-MD" sz="2400" b="1" dirty="0" err="1" smtClean="0"/>
              <a:t>P</a:t>
            </a:r>
            <a:r>
              <a:rPr lang="fr-FR" sz="2400" b="1" dirty="0" smtClean="0"/>
              <a:t>e </a:t>
            </a:r>
            <a:r>
              <a:rPr lang="fr-FR" sz="2400" b="1" dirty="0"/>
              <a:t>prima </a:t>
            </a:r>
            <a:r>
              <a:rPr lang="fr-FR" sz="2400" b="1" dirty="0" err="1"/>
              <a:t>felie</a:t>
            </a:r>
            <a:r>
              <a:rPr lang="fr-FR" sz="2400" b="1" dirty="0"/>
              <a:t>, </a:t>
            </a:r>
            <a:r>
              <a:rPr lang="fr-FR" sz="2400" b="1" dirty="0" err="1"/>
              <a:t>cuvinte</a:t>
            </a:r>
            <a:r>
              <a:rPr lang="fr-FR" sz="2400" b="1" dirty="0"/>
              <a:t> care </a:t>
            </a:r>
            <a:r>
              <a:rPr lang="fr-FR" sz="2400" b="1" dirty="0" err="1"/>
              <a:t>descriu</a:t>
            </a:r>
            <a:r>
              <a:rPr lang="fr-FR" sz="2400" b="1" dirty="0"/>
              <a:t> </a:t>
            </a:r>
            <a:r>
              <a:rPr lang="fr-FR" sz="2400" b="1" dirty="0" err="1"/>
              <a:t>aspectul</a:t>
            </a:r>
            <a:r>
              <a:rPr lang="fr-FR" sz="2400" b="1" dirty="0"/>
              <a:t> </a:t>
            </a:r>
            <a:r>
              <a:rPr lang="fr-FR" sz="2400" b="1" dirty="0" err="1"/>
              <a:t>tău</a:t>
            </a:r>
            <a:r>
              <a:rPr lang="fr-FR" sz="2400" b="1" dirty="0"/>
              <a:t> </a:t>
            </a:r>
            <a:r>
              <a:rPr lang="fr-FR" sz="2400" b="1" dirty="0" err="1"/>
              <a:t>fizic</a:t>
            </a:r>
            <a:r>
              <a:rPr lang="fr-FR" sz="2400" b="1" dirty="0"/>
              <a:t>; </a:t>
            </a:r>
            <a:endParaRPr lang="ro-MD" sz="2400" b="1" dirty="0" smtClean="0"/>
          </a:p>
          <a:p>
            <a:r>
              <a:rPr lang="fr-FR" sz="2400" b="1" dirty="0" smtClean="0"/>
              <a:t>√ </a:t>
            </a:r>
            <a:r>
              <a:rPr lang="ro-MD" sz="2400" b="1" dirty="0" err="1" smtClean="0"/>
              <a:t>P</a:t>
            </a:r>
            <a:r>
              <a:rPr lang="fr-FR" sz="2400" b="1" dirty="0" smtClean="0"/>
              <a:t>e </a:t>
            </a:r>
            <a:r>
              <a:rPr lang="fr-FR" sz="2400" b="1" dirty="0"/>
              <a:t>a </a:t>
            </a:r>
            <a:r>
              <a:rPr lang="fr-FR" sz="2400" b="1" dirty="0" err="1"/>
              <a:t>doua</a:t>
            </a:r>
            <a:r>
              <a:rPr lang="fr-FR" sz="2400" b="1" dirty="0"/>
              <a:t>, </a:t>
            </a:r>
            <a:r>
              <a:rPr lang="ro-MD" sz="2400" b="1" dirty="0" smtClean="0"/>
              <a:t>o regulă respectată în spațiul școlii</a:t>
            </a:r>
            <a:r>
              <a:rPr lang="fr-FR" sz="2400" b="1" dirty="0" smtClean="0"/>
              <a:t>;</a:t>
            </a:r>
            <a:endParaRPr lang="ro-MD" sz="2400" b="1" dirty="0" smtClean="0"/>
          </a:p>
          <a:p>
            <a:r>
              <a:rPr lang="fr-FR" sz="2400" b="1" dirty="0" smtClean="0"/>
              <a:t> </a:t>
            </a:r>
            <a:r>
              <a:rPr lang="fr-FR" sz="2400" b="1" dirty="0"/>
              <a:t>√ </a:t>
            </a:r>
            <a:r>
              <a:rPr lang="ro-MD" sz="2400" b="1" dirty="0" err="1" smtClean="0"/>
              <a:t>P</a:t>
            </a:r>
            <a:r>
              <a:rPr lang="fr-FR" sz="2400" b="1" dirty="0" smtClean="0"/>
              <a:t>e </a:t>
            </a:r>
            <a:r>
              <a:rPr lang="fr-FR" sz="2400" b="1" dirty="0"/>
              <a:t>a </a:t>
            </a:r>
            <a:r>
              <a:rPr lang="fr-FR" sz="2400" b="1" dirty="0" err="1"/>
              <a:t>treia</a:t>
            </a:r>
            <a:r>
              <a:rPr lang="fr-FR" sz="2400" b="1" dirty="0"/>
              <a:t>, </a:t>
            </a:r>
            <a:r>
              <a:rPr lang="ro-MD" sz="2400" b="1" dirty="0" smtClean="0"/>
              <a:t>desenează </a:t>
            </a:r>
            <a:r>
              <a:rPr lang="fr-FR" sz="2400" b="1" dirty="0" err="1" smtClean="0"/>
              <a:t>emoții</a:t>
            </a:r>
            <a:r>
              <a:rPr lang="ro-MD" sz="2400" b="1" dirty="0" smtClean="0"/>
              <a:t>le </a:t>
            </a:r>
            <a:r>
              <a:rPr lang="fr-FR" sz="2400" b="1" dirty="0" smtClean="0"/>
              <a:t> </a:t>
            </a:r>
            <a:r>
              <a:rPr lang="fr-FR" sz="2400" b="1" dirty="0"/>
              <a:t>tale; </a:t>
            </a:r>
            <a:endParaRPr lang="ro-MD" sz="2400" b="1" dirty="0" smtClean="0"/>
          </a:p>
          <a:p>
            <a:r>
              <a:rPr lang="fr-FR" sz="2400" b="1" dirty="0" smtClean="0"/>
              <a:t>√ </a:t>
            </a:r>
            <a:r>
              <a:rPr lang="ro-MD" sz="2400" b="1" dirty="0" err="1" smtClean="0"/>
              <a:t>P</a:t>
            </a:r>
            <a:r>
              <a:rPr lang="fr-FR" sz="2400" b="1" dirty="0" smtClean="0"/>
              <a:t>e </a:t>
            </a:r>
            <a:r>
              <a:rPr lang="fr-FR" sz="2400" b="1" dirty="0"/>
              <a:t>a </a:t>
            </a:r>
            <a:r>
              <a:rPr lang="fr-FR" sz="2400" b="1" dirty="0" err="1"/>
              <a:t>patra</a:t>
            </a:r>
            <a:r>
              <a:rPr lang="fr-FR" sz="2400" b="1" dirty="0"/>
              <a:t>, </a:t>
            </a:r>
            <a:r>
              <a:rPr lang="ro-MD" sz="2400" b="1" dirty="0" smtClean="0"/>
              <a:t>o regulă cum te comporți în clasă</a:t>
            </a:r>
            <a:r>
              <a:rPr lang="fr-FR" sz="2400" b="1" dirty="0" smtClean="0"/>
              <a:t>; </a:t>
            </a:r>
            <a:endParaRPr lang="ro-MD" sz="2400" b="1" dirty="0" smtClean="0"/>
          </a:p>
          <a:p>
            <a:r>
              <a:rPr lang="fr-FR" sz="2400" b="1" dirty="0" smtClean="0"/>
              <a:t>√ </a:t>
            </a:r>
            <a:r>
              <a:rPr lang="ro-MD" sz="2400" b="1" dirty="0" err="1" smtClean="0"/>
              <a:t>P</a:t>
            </a:r>
            <a:r>
              <a:rPr lang="fr-FR" sz="2400" b="1" dirty="0" smtClean="0"/>
              <a:t>e </a:t>
            </a:r>
            <a:r>
              <a:rPr lang="fr-FR" sz="2400" b="1" dirty="0"/>
              <a:t>a </a:t>
            </a:r>
            <a:r>
              <a:rPr lang="fr-FR" sz="2400" b="1" dirty="0" err="1"/>
              <a:t>cincea</a:t>
            </a:r>
            <a:r>
              <a:rPr lang="fr-FR" sz="2400" b="1" dirty="0" smtClean="0"/>
              <a:t>,</a:t>
            </a:r>
            <a:r>
              <a:rPr lang="ro-MD" sz="2400" b="1" dirty="0" smtClean="0"/>
              <a:t> cum te comporți în timpul pauzei</a:t>
            </a:r>
            <a:r>
              <a:rPr lang="fr-FR" sz="2400" b="1" dirty="0" smtClean="0"/>
              <a:t> ; </a:t>
            </a:r>
            <a:endParaRPr lang="ro-MD" sz="2400" b="1" dirty="0" smtClean="0"/>
          </a:p>
          <a:p>
            <a:r>
              <a:rPr lang="fr-FR" sz="2400" b="1" dirty="0" smtClean="0"/>
              <a:t>√ </a:t>
            </a:r>
            <a:r>
              <a:rPr lang="ro-MD" sz="2400" b="1" dirty="0" err="1" smtClean="0"/>
              <a:t>P</a:t>
            </a:r>
            <a:r>
              <a:rPr lang="fr-FR" sz="2400" b="1" dirty="0" smtClean="0"/>
              <a:t>e </a:t>
            </a:r>
            <a:r>
              <a:rPr lang="fr-FR" sz="2400" b="1" dirty="0"/>
              <a:t>a </a:t>
            </a:r>
            <a:r>
              <a:rPr lang="fr-FR" sz="2400" b="1" dirty="0" err="1"/>
              <a:t>șasea</a:t>
            </a:r>
            <a:r>
              <a:rPr lang="fr-FR" sz="2400" b="1" dirty="0"/>
              <a:t>, </a:t>
            </a:r>
            <a:r>
              <a:rPr lang="fr-FR" sz="2400" b="1" dirty="0" smtClean="0"/>
              <a:t> </a:t>
            </a:r>
            <a:r>
              <a:rPr lang="ro-MD" sz="2400" b="1" dirty="0" smtClean="0"/>
              <a:t>c</a:t>
            </a:r>
            <a:r>
              <a:rPr lang="fr-FR" sz="2400" b="1" dirty="0" smtClean="0"/>
              <a:t>e </a:t>
            </a:r>
            <a:r>
              <a:rPr lang="fr-FR" sz="2400" b="1" dirty="0" err="1"/>
              <a:t>poți</a:t>
            </a:r>
            <a:r>
              <a:rPr lang="fr-FR" sz="2400" b="1" dirty="0"/>
              <a:t> face </a:t>
            </a:r>
            <a:r>
              <a:rPr lang="fr-FR" sz="2400" b="1" dirty="0" err="1"/>
              <a:t>pentru</a:t>
            </a:r>
            <a:r>
              <a:rPr lang="fr-FR" sz="2400" b="1" dirty="0"/>
              <a:t> </a:t>
            </a:r>
            <a:r>
              <a:rPr lang="fr-FR" sz="2400" b="1" dirty="0" smtClean="0"/>
              <a:t>a</a:t>
            </a:r>
            <a:r>
              <a:rPr lang="ro-MD" sz="2400" b="1" dirty="0" smtClean="0"/>
              <a:t> </a:t>
            </a:r>
            <a:r>
              <a:rPr lang="fr-FR" sz="2400" b="1" dirty="0" err="1" smtClean="0"/>
              <a:t>contribui</a:t>
            </a:r>
            <a:r>
              <a:rPr lang="fr-FR" sz="2400" b="1" dirty="0" smtClean="0"/>
              <a:t> </a:t>
            </a:r>
            <a:r>
              <a:rPr lang="fr-FR" sz="2400" b="1" dirty="0"/>
              <a:t>la </a:t>
            </a:r>
            <a:r>
              <a:rPr lang="fr-FR" sz="2400" b="1" dirty="0" err="1"/>
              <a:t>sănătatea</a:t>
            </a:r>
            <a:r>
              <a:rPr lang="fr-FR" sz="2400" b="1" dirty="0"/>
              <a:t> </a:t>
            </a:r>
            <a:r>
              <a:rPr lang="fr-FR" sz="2400" b="1" dirty="0" err="1"/>
              <a:t>mediului</a:t>
            </a:r>
            <a:r>
              <a:rPr lang="fr-FR" sz="2400" b="1" dirty="0"/>
              <a:t> </a:t>
            </a:r>
            <a:r>
              <a:rPr lang="fr-FR" sz="2400" b="1" dirty="0" err="1"/>
              <a:t>în</a:t>
            </a:r>
            <a:r>
              <a:rPr lang="fr-FR" sz="2400" b="1" dirty="0"/>
              <a:t> care </a:t>
            </a:r>
            <a:r>
              <a:rPr lang="fr-FR" sz="2400" b="1" dirty="0" err="1"/>
              <a:t>trăiești</a:t>
            </a:r>
            <a:r>
              <a:rPr lang="fr-FR" sz="2400" b="1" dirty="0"/>
              <a:t>?</a:t>
            </a:r>
            <a:endParaRPr lang="ru-RU" sz="2400" b="1" dirty="0"/>
          </a:p>
        </p:txBody>
      </p:sp>
      <p:sp>
        <p:nvSpPr>
          <p:cNvPr id="6" name="TextBox 5"/>
          <p:cNvSpPr txBox="1"/>
          <p:nvPr/>
        </p:nvSpPr>
        <p:spPr>
          <a:xfrm>
            <a:off x="431073" y="3834902"/>
            <a:ext cx="2721929" cy="2308324"/>
          </a:xfrm>
          <a:prstGeom prst="rect">
            <a:avLst/>
          </a:prstGeom>
          <a:noFill/>
        </p:spPr>
        <p:txBody>
          <a:bodyPr wrap="square" rtlCol="0">
            <a:spAutoFit/>
          </a:bodyPr>
          <a:lstStyle/>
          <a:p>
            <a:r>
              <a:rPr lang="fr-FR" sz="2400" dirty="0" err="1" smtClean="0">
                <a:solidFill>
                  <a:srgbClr val="002060"/>
                </a:solidFill>
              </a:rPr>
              <a:t>Convinge</a:t>
            </a:r>
            <a:r>
              <a:rPr lang="ro-MD" sz="2400" dirty="0">
                <a:solidFill>
                  <a:srgbClr val="002060"/>
                </a:solidFill>
              </a:rPr>
              <a:t> </a:t>
            </a:r>
            <a:r>
              <a:rPr lang="ro-MD" sz="2400" dirty="0" smtClean="0">
                <a:solidFill>
                  <a:srgbClr val="002060"/>
                </a:solidFill>
              </a:rPr>
              <a:t>colegii </a:t>
            </a:r>
            <a:r>
              <a:rPr lang="fr-FR" sz="2400" dirty="0" smtClean="0">
                <a:solidFill>
                  <a:srgbClr val="002060"/>
                </a:solidFill>
              </a:rPr>
              <a:t> </a:t>
            </a:r>
            <a:r>
              <a:rPr lang="fr-FR" sz="2400" dirty="0" err="1">
                <a:solidFill>
                  <a:srgbClr val="002060"/>
                </a:solidFill>
              </a:rPr>
              <a:t>că</a:t>
            </a:r>
            <a:r>
              <a:rPr lang="fr-FR" sz="2400" dirty="0">
                <a:solidFill>
                  <a:srgbClr val="002060"/>
                </a:solidFill>
              </a:rPr>
              <a:t> este o pizza cum nu a mai </a:t>
            </a:r>
            <a:r>
              <a:rPr lang="fr-FR" sz="2400" dirty="0" err="1">
                <a:solidFill>
                  <a:srgbClr val="002060"/>
                </a:solidFill>
              </a:rPr>
              <a:t>văzut</a:t>
            </a:r>
            <a:r>
              <a:rPr lang="fr-FR" sz="2400" dirty="0">
                <a:solidFill>
                  <a:srgbClr val="002060"/>
                </a:solidFill>
              </a:rPr>
              <a:t> </a:t>
            </a:r>
            <a:r>
              <a:rPr lang="fr-FR" sz="2400" dirty="0" err="1">
                <a:solidFill>
                  <a:srgbClr val="002060"/>
                </a:solidFill>
              </a:rPr>
              <a:t>vreodată</a:t>
            </a:r>
            <a:r>
              <a:rPr lang="fr-FR" sz="2400" dirty="0">
                <a:solidFill>
                  <a:srgbClr val="002060"/>
                </a:solidFill>
              </a:rPr>
              <a:t>! </a:t>
            </a:r>
            <a:r>
              <a:rPr lang="fr-FR" sz="2400" dirty="0">
                <a:solidFill>
                  <a:srgbClr val="00B050"/>
                </a:solidFill>
              </a:rPr>
              <a:t>Ai </a:t>
            </a:r>
            <a:r>
              <a:rPr lang="fr-FR" sz="2400" dirty="0" err="1">
                <a:solidFill>
                  <a:srgbClr val="00B050"/>
                </a:solidFill>
              </a:rPr>
              <a:t>trei</a:t>
            </a:r>
            <a:r>
              <a:rPr lang="fr-FR" sz="2400" dirty="0">
                <a:solidFill>
                  <a:srgbClr val="00B050"/>
                </a:solidFill>
              </a:rPr>
              <a:t> minute la </a:t>
            </a:r>
            <a:r>
              <a:rPr lang="fr-FR" sz="2400" dirty="0" err="1">
                <a:solidFill>
                  <a:srgbClr val="00B050"/>
                </a:solidFill>
              </a:rPr>
              <a:t>dispoziție</a:t>
            </a:r>
            <a:r>
              <a:rPr lang="fr-FR" sz="2400" dirty="0">
                <a:solidFill>
                  <a:srgbClr val="00B050"/>
                </a:solidFill>
              </a:rPr>
              <a:t> </a:t>
            </a:r>
            <a:r>
              <a:rPr lang="fr-FR" sz="2400" dirty="0" err="1">
                <a:solidFill>
                  <a:srgbClr val="00B050"/>
                </a:solidFill>
              </a:rPr>
              <a:t>pentru</a:t>
            </a:r>
            <a:r>
              <a:rPr lang="fr-FR" sz="2400" dirty="0">
                <a:solidFill>
                  <a:srgbClr val="00B050"/>
                </a:solidFill>
              </a:rPr>
              <a:t> </a:t>
            </a:r>
            <a:r>
              <a:rPr lang="fr-FR" sz="2400" dirty="0" err="1">
                <a:solidFill>
                  <a:srgbClr val="00B050"/>
                </a:solidFill>
              </a:rPr>
              <a:t>asta</a:t>
            </a:r>
            <a:r>
              <a:rPr lang="fr-FR" sz="2400" dirty="0">
                <a:solidFill>
                  <a:srgbClr val="00B050"/>
                </a:solidFill>
              </a:rPr>
              <a:t>.</a:t>
            </a:r>
            <a:endParaRPr lang="ru-RU" sz="2400" dirty="0">
              <a:solidFill>
                <a:srgbClr val="00B050"/>
              </a:solidFill>
            </a:endParaRPr>
          </a:p>
        </p:txBody>
      </p:sp>
    </p:spTree>
    <p:extLst>
      <p:ext uri="{BB962C8B-B14F-4D97-AF65-F5344CB8AC3E}">
        <p14:creationId xmlns:p14="http://schemas.microsoft.com/office/powerpoint/2010/main" val="247936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2367" y="2405230"/>
            <a:ext cx="3174274" cy="2062103"/>
          </a:xfrm>
          <a:prstGeom prst="rect">
            <a:avLst/>
          </a:prstGeom>
          <a:noFill/>
        </p:spPr>
        <p:txBody>
          <a:bodyPr wrap="square" rtlCol="0">
            <a:spAutoFit/>
          </a:bodyPr>
          <a:lstStyle/>
          <a:p>
            <a:r>
              <a:rPr lang="ro-MD" sz="2000" dirty="0" smtClean="0">
                <a:solidFill>
                  <a:srgbClr val="00B050"/>
                </a:solidFill>
              </a:rPr>
              <a:t>Jocul ,,Ridică-te sau stai jos,, </a:t>
            </a:r>
          </a:p>
          <a:p>
            <a:r>
              <a:rPr lang="fr-FR" dirty="0" smtClean="0"/>
              <a:t>La a</a:t>
            </a:r>
            <a:r>
              <a:rPr lang="ro-MD" dirty="0" smtClean="0"/>
              <a:t>pariția</a:t>
            </a:r>
            <a:r>
              <a:rPr lang="fr-FR" dirty="0" smtClean="0"/>
              <a:t> </a:t>
            </a:r>
            <a:r>
              <a:rPr lang="fr-FR" dirty="0" err="1"/>
              <a:t>fiecăreia</a:t>
            </a:r>
            <a:r>
              <a:rPr lang="fr-FR" dirty="0"/>
              <a:t> </a:t>
            </a:r>
            <a:r>
              <a:rPr lang="fr-FR" dirty="0" err="1"/>
              <a:t>dintre</a:t>
            </a:r>
            <a:r>
              <a:rPr lang="fr-FR" dirty="0"/>
              <a:t> </a:t>
            </a:r>
            <a:r>
              <a:rPr lang="fr-FR" dirty="0" err="1"/>
              <a:t>următoarele</a:t>
            </a:r>
            <a:r>
              <a:rPr lang="fr-FR" dirty="0"/>
              <a:t> </a:t>
            </a:r>
            <a:r>
              <a:rPr lang="ro-MD" dirty="0" smtClean="0"/>
              <a:t>imagini</a:t>
            </a:r>
            <a:r>
              <a:rPr lang="fr-FR" dirty="0" smtClean="0"/>
              <a:t>, </a:t>
            </a:r>
            <a:endParaRPr lang="ro-MD" dirty="0" smtClean="0"/>
          </a:p>
          <a:p>
            <a:r>
              <a:rPr lang="fr-FR" dirty="0" err="1" smtClean="0"/>
              <a:t>ridicați-vă</a:t>
            </a:r>
            <a:r>
              <a:rPr lang="fr-FR" dirty="0" smtClean="0"/>
              <a:t> </a:t>
            </a:r>
            <a:r>
              <a:rPr lang="fr-FR" dirty="0" err="1"/>
              <a:t>în</a:t>
            </a:r>
            <a:r>
              <a:rPr lang="fr-FR" dirty="0"/>
              <a:t> </a:t>
            </a:r>
            <a:r>
              <a:rPr lang="fr-FR" dirty="0" err="1"/>
              <a:t>picioare</a:t>
            </a:r>
            <a:r>
              <a:rPr lang="fr-FR" dirty="0"/>
              <a:t> </a:t>
            </a:r>
            <a:r>
              <a:rPr lang="fr-FR" dirty="0" err="1"/>
              <a:t>dacă</a:t>
            </a:r>
            <a:r>
              <a:rPr lang="fr-FR" dirty="0"/>
              <a:t> este </a:t>
            </a:r>
            <a:r>
              <a:rPr lang="fr-FR" dirty="0" err="1"/>
              <a:t>adevărată</a:t>
            </a:r>
            <a:r>
              <a:rPr lang="fr-FR" dirty="0"/>
              <a:t> </a:t>
            </a:r>
            <a:r>
              <a:rPr lang="fr-FR" dirty="0" err="1"/>
              <a:t>pentru</a:t>
            </a:r>
            <a:r>
              <a:rPr lang="fr-FR" dirty="0"/>
              <a:t> </a:t>
            </a:r>
            <a:r>
              <a:rPr lang="fr-FR" dirty="0" err="1"/>
              <a:t>voi</a:t>
            </a:r>
            <a:r>
              <a:rPr lang="fr-FR" dirty="0" smtClean="0"/>
              <a:t>.</a:t>
            </a:r>
            <a:endParaRPr lang="ro-MD" dirty="0" smtClean="0"/>
          </a:p>
          <a:p>
            <a:r>
              <a:rPr lang="fr-FR" dirty="0" smtClean="0"/>
              <a:t> </a:t>
            </a:r>
            <a:r>
              <a:rPr lang="fr-FR" dirty="0" err="1"/>
              <a:t>Dacă</a:t>
            </a:r>
            <a:r>
              <a:rPr lang="fr-FR" dirty="0"/>
              <a:t> nu este </a:t>
            </a:r>
            <a:r>
              <a:rPr lang="fr-FR" dirty="0" err="1"/>
              <a:t>adevărată</a:t>
            </a:r>
            <a:r>
              <a:rPr lang="fr-FR" dirty="0"/>
              <a:t>, </a:t>
            </a:r>
            <a:r>
              <a:rPr lang="fr-FR" dirty="0" err="1"/>
              <a:t>rămâneți</a:t>
            </a:r>
            <a:r>
              <a:rPr lang="fr-FR" dirty="0"/>
              <a:t> </a:t>
            </a:r>
            <a:r>
              <a:rPr lang="fr-FR" dirty="0" err="1"/>
              <a:t>așezați</a:t>
            </a:r>
            <a:r>
              <a:rPr lang="fr-FR" dirty="0"/>
              <a:t>.</a:t>
            </a:r>
            <a:endParaRPr lang="ru-RU" dirty="0"/>
          </a:p>
        </p:txBody>
      </p:sp>
      <p:pic>
        <p:nvPicPr>
          <p:cNvPr id="3" name="Рисунок 2"/>
          <p:cNvPicPr>
            <a:picLocks noChangeAspect="1"/>
          </p:cNvPicPr>
          <p:nvPr/>
        </p:nvPicPr>
        <p:blipFill>
          <a:blip r:embed="rId2"/>
          <a:stretch>
            <a:fillRect/>
          </a:stretch>
        </p:blipFill>
        <p:spPr>
          <a:xfrm>
            <a:off x="460124" y="419683"/>
            <a:ext cx="2859272" cy="1603387"/>
          </a:xfrm>
          <a:prstGeom prst="rect">
            <a:avLst/>
          </a:prstGeom>
        </p:spPr>
      </p:pic>
      <p:pic>
        <p:nvPicPr>
          <p:cNvPr id="4" name="Рисунок 3"/>
          <p:cNvPicPr>
            <a:picLocks noChangeAspect="1"/>
          </p:cNvPicPr>
          <p:nvPr/>
        </p:nvPicPr>
        <p:blipFill>
          <a:blip r:embed="rId3"/>
          <a:stretch>
            <a:fillRect/>
          </a:stretch>
        </p:blipFill>
        <p:spPr>
          <a:xfrm>
            <a:off x="8807289" y="419682"/>
            <a:ext cx="2859272" cy="1603387"/>
          </a:xfrm>
          <a:prstGeom prst="rect">
            <a:avLst/>
          </a:prstGeom>
        </p:spPr>
      </p:pic>
      <p:pic>
        <p:nvPicPr>
          <p:cNvPr id="5" name="Рисунок 4"/>
          <p:cNvPicPr>
            <a:picLocks noChangeAspect="1"/>
          </p:cNvPicPr>
          <p:nvPr/>
        </p:nvPicPr>
        <p:blipFill>
          <a:blip r:embed="rId4"/>
          <a:stretch>
            <a:fillRect/>
          </a:stretch>
        </p:blipFill>
        <p:spPr>
          <a:xfrm>
            <a:off x="460124" y="2405230"/>
            <a:ext cx="2859272" cy="1786283"/>
          </a:xfrm>
          <a:prstGeom prst="rect">
            <a:avLst/>
          </a:prstGeom>
        </p:spPr>
      </p:pic>
      <p:pic>
        <p:nvPicPr>
          <p:cNvPr id="6" name="Рисунок 5"/>
          <p:cNvPicPr>
            <a:picLocks noChangeAspect="1"/>
          </p:cNvPicPr>
          <p:nvPr/>
        </p:nvPicPr>
        <p:blipFill>
          <a:blip r:embed="rId5"/>
          <a:stretch>
            <a:fillRect/>
          </a:stretch>
        </p:blipFill>
        <p:spPr>
          <a:xfrm>
            <a:off x="4734740" y="499068"/>
            <a:ext cx="3348595" cy="1695491"/>
          </a:xfrm>
          <a:prstGeom prst="rect">
            <a:avLst/>
          </a:prstGeom>
        </p:spPr>
      </p:pic>
      <p:pic>
        <p:nvPicPr>
          <p:cNvPr id="7" name="Рисунок 6"/>
          <p:cNvPicPr>
            <a:picLocks noChangeAspect="1"/>
          </p:cNvPicPr>
          <p:nvPr/>
        </p:nvPicPr>
        <p:blipFill>
          <a:blip r:embed="rId6"/>
          <a:stretch>
            <a:fillRect/>
          </a:stretch>
        </p:blipFill>
        <p:spPr>
          <a:xfrm>
            <a:off x="8807289" y="2596515"/>
            <a:ext cx="2859272" cy="2141694"/>
          </a:xfrm>
          <a:prstGeom prst="rect">
            <a:avLst/>
          </a:prstGeom>
        </p:spPr>
      </p:pic>
      <p:pic>
        <p:nvPicPr>
          <p:cNvPr id="8" name="Рисунок 7"/>
          <p:cNvPicPr>
            <a:picLocks noChangeAspect="1"/>
          </p:cNvPicPr>
          <p:nvPr/>
        </p:nvPicPr>
        <p:blipFill>
          <a:blip r:embed="rId7"/>
          <a:stretch>
            <a:fillRect/>
          </a:stretch>
        </p:blipFill>
        <p:spPr>
          <a:xfrm>
            <a:off x="413385" y="4738209"/>
            <a:ext cx="2952750" cy="1552575"/>
          </a:xfrm>
          <a:prstGeom prst="rect">
            <a:avLst/>
          </a:prstGeom>
        </p:spPr>
      </p:pic>
      <p:pic>
        <p:nvPicPr>
          <p:cNvPr id="9" name="Рисунок 8"/>
          <p:cNvPicPr>
            <a:picLocks noChangeAspect="1"/>
          </p:cNvPicPr>
          <p:nvPr/>
        </p:nvPicPr>
        <p:blipFill>
          <a:blip r:embed="rId8"/>
          <a:stretch>
            <a:fillRect/>
          </a:stretch>
        </p:blipFill>
        <p:spPr>
          <a:xfrm>
            <a:off x="8807289" y="4954088"/>
            <a:ext cx="2847975" cy="1600200"/>
          </a:xfrm>
          <a:prstGeom prst="rect">
            <a:avLst/>
          </a:prstGeom>
        </p:spPr>
      </p:pic>
      <p:pic>
        <p:nvPicPr>
          <p:cNvPr id="10" name="Рисунок 9"/>
          <p:cNvPicPr>
            <a:picLocks noChangeAspect="1"/>
          </p:cNvPicPr>
          <p:nvPr/>
        </p:nvPicPr>
        <p:blipFill>
          <a:blip r:embed="rId9"/>
          <a:stretch>
            <a:fillRect/>
          </a:stretch>
        </p:blipFill>
        <p:spPr>
          <a:xfrm>
            <a:off x="4378897" y="4792932"/>
            <a:ext cx="3415629" cy="1922511"/>
          </a:xfrm>
          <a:prstGeom prst="rect">
            <a:avLst/>
          </a:prstGeom>
        </p:spPr>
      </p:pic>
    </p:spTree>
    <p:extLst>
      <p:ext uri="{BB962C8B-B14F-4D97-AF65-F5344CB8AC3E}">
        <p14:creationId xmlns:p14="http://schemas.microsoft.com/office/powerpoint/2010/main" val="4892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fr-FR" b="1" i="1" dirty="0" err="1">
                <a:solidFill>
                  <a:srgbClr val="00B050"/>
                </a:solidFill>
              </a:rPr>
              <a:t>Mesaj</a:t>
            </a:r>
            <a:r>
              <a:rPr lang="fr-FR" b="1" i="1" dirty="0">
                <a:solidFill>
                  <a:srgbClr val="00B050"/>
                </a:solidFill>
              </a:rPr>
              <a:t> </a:t>
            </a:r>
            <a:r>
              <a:rPr lang="fr-FR" b="1" i="1" dirty="0" err="1">
                <a:solidFill>
                  <a:srgbClr val="00B050"/>
                </a:solidFill>
              </a:rPr>
              <a:t>pentru</a:t>
            </a:r>
            <a:r>
              <a:rPr lang="fr-FR" b="1" i="1" dirty="0">
                <a:solidFill>
                  <a:srgbClr val="00B050"/>
                </a:solidFill>
              </a:rPr>
              <a:t> tine </a:t>
            </a:r>
            <a:endParaRPr lang="ru-RU" b="1" i="1" dirty="0">
              <a:solidFill>
                <a:srgbClr val="00B050"/>
              </a:solidFill>
            </a:endParaRPr>
          </a:p>
        </p:txBody>
      </p:sp>
      <p:sp>
        <p:nvSpPr>
          <p:cNvPr id="4" name="Объект 3"/>
          <p:cNvSpPr>
            <a:spLocks noGrp="1"/>
          </p:cNvSpPr>
          <p:nvPr>
            <p:ph sz="half" idx="2"/>
          </p:nvPr>
        </p:nvSpPr>
        <p:spPr>
          <a:xfrm>
            <a:off x="6172200" y="1825625"/>
            <a:ext cx="5440680" cy="4351338"/>
          </a:xfrm>
        </p:spPr>
        <p:txBody>
          <a:bodyPr>
            <a:noAutofit/>
          </a:bodyPr>
          <a:lstStyle/>
          <a:p>
            <a:r>
              <a:rPr lang="fr-FR" sz="3600" dirty="0" err="1">
                <a:solidFill>
                  <a:srgbClr val="FF0000"/>
                </a:solidFill>
              </a:rPr>
              <a:t>Fii</a:t>
            </a:r>
            <a:r>
              <a:rPr lang="fr-FR" sz="3600" dirty="0">
                <a:solidFill>
                  <a:srgbClr val="FF0000"/>
                </a:solidFill>
              </a:rPr>
              <a:t> </a:t>
            </a:r>
            <a:r>
              <a:rPr lang="fr-FR" sz="3600" dirty="0" err="1">
                <a:solidFill>
                  <a:srgbClr val="FF0000"/>
                </a:solidFill>
              </a:rPr>
              <a:t>atent</a:t>
            </a:r>
            <a:r>
              <a:rPr lang="fr-FR" sz="3600" dirty="0">
                <a:solidFill>
                  <a:srgbClr val="FF0000"/>
                </a:solidFill>
              </a:rPr>
              <a:t> </a:t>
            </a:r>
            <a:r>
              <a:rPr lang="fr-FR" sz="3600" dirty="0" err="1">
                <a:solidFill>
                  <a:srgbClr val="FF0000"/>
                </a:solidFill>
              </a:rPr>
              <a:t>cu</a:t>
            </a:r>
            <a:r>
              <a:rPr lang="fr-FR" sz="3600" dirty="0">
                <a:solidFill>
                  <a:srgbClr val="FF0000"/>
                </a:solidFill>
              </a:rPr>
              <a:t> </a:t>
            </a:r>
            <a:r>
              <a:rPr lang="fr-FR" sz="3600" dirty="0" err="1">
                <a:solidFill>
                  <a:srgbClr val="FF0000"/>
                </a:solidFill>
              </a:rPr>
              <a:t>corpul</a:t>
            </a:r>
            <a:r>
              <a:rPr lang="fr-FR" sz="3600" dirty="0">
                <a:solidFill>
                  <a:srgbClr val="FF0000"/>
                </a:solidFill>
              </a:rPr>
              <a:t> </a:t>
            </a:r>
            <a:r>
              <a:rPr lang="fr-FR" sz="3600" dirty="0" err="1">
                <a:solidFill>
                  <a:srgbClr val="FF0000"/>
                </a:solidFill>
              </a:rPr>
              <a:t>tău</a:t>
            </a:r>
            <a:r>
              <a:rPr lang="fr-FR" sz="3600" dirty="0">
                <a:solidFill>
                  <a:srgbClr val="FF0000"/>
                </a:solidFill>
              </a:rPr>
              <a:t>: </a:t>
            </a:r>
            <a:r>
              <a:rPr lang="fr-FR" sz="3600" dirty="0" err="1">
                <a:solidFill>
                  <a:srgbClr val="FF0000"/>
                </a:solidFill>
              </a:rPr>
              <a:t>spală</a:t>
            </a:r>
            <a:r>
              <a:rPr lang="fr-FR" sz="3600" dirty="0">
                <a:solidFill>
                  <a:srgbClr val="FF0000"/>
                </a:solidFill>
              </a:rPr>
              <a:t>-l, </a:t>
            </a:r>
            <a:r>
              <a:rPr lang="fr-FR" sz="3600" dirty="0" err="1">
                <a:solidFill>
                  <a:srgbClr val="FF0000"/>
                </a:solidFill>
              </a:rPr>
              <a:t>îngrijește</a:t>
            </a:r>
            <a:r>
              <a:rPr lang="fr-FR" sz="3600" dirty="0">
                <a:solidFill>
                  <a:srgbClr val="FF0000"/>
                </a:solidFill>
              </a:rPr>
              <a:t>-l, </a:t>
            </a:r>
            <a:r>
              <a:rPr lang="fr-FR" sz="3600" dirty="0" err="1">
                <a:solidFill>
                  <a:srgbClr val="FF0000"/>
                </a:solidFill>
              </a:rPr>
              <a:t>îmbracă</a:t>
            </a:r>
            <a:r>
              <a:rPr lang="fr-FR" sz="3600" dirty="0">
                <a:solidFill>
                  <a:srgbClr val="FF0000"/>
                </a:solidFill>
              </a:rPr>
              <a:t>-l </a:t>
            </a:r>
            <a:r>
              <a:rPr lang="fr-FR" sz="3600" dirty="0" err="1">
                <a:solidFill>
                  <a:srgbClr val="FF0000"/>
                </a:solidFill>
              </a:rPr>
              <a:t>în</a:t>
            </a:r>
            <a:r>
              <a:rPr lang="fr-FR" sz="3600" dirty="0">
                <a:solidFill>
                  <a:srgbClr val="FF0000"/>
                </a:solidFill>
              </a:rPr>
              <a:t> haine </a:t>
            </a:r>
            <a:r>
              <a:rPr lang="fr-FR" sz="3600" dirty="0" err="1">
                <a:solidFill>
                  <a:srgbClr val="FF0000"/>
                </a:solidFill>
              </a:rPr>
              <a:t>curate</a:t>
            </a:r>
            <a:r>
              <a:rPr lang="fr-FR" sz="3600" dirty="0">
                <a:solidFill>
                  <a:srgbClr val="FF0000"/>
                </a:solidFill>
              </a:rPr>
              <a:t>, </a:t>
            </a:r>
            <a:r>
              <a:rPr lang="fr-FR" sz="3600" dirty="0" err="1">
                <a:solidFill>
                  <a:srgbClr val="FF0000"/>
                </a:solidFill>
              </a:rPr>
              <a:t>hrănește</a:t>
            </a:r>
            <a:r>
              <a:rPr lang="fr-FR" sz="3600" dirty="0">
                <a:solidFill>
                  <a:srgbClr val="FF0000"/>
                </a:solidFill>
              </a:rPr>
              <a:t>-l </a:t>
            </a:r>
            <a:r>
              <a:rPr lang="fr-FR" sz="3600" dirty="0" err="1">
                <a:solidFill>
                  <a:srgbClr val="FF0000"/>
                </a:solidFill>
              </a:rPr>
              <a:t>sănătos</a:t>
            </a:r>
            <a:r>
              <a:rPr lang="fr-FR" sz="3600" dirty="0">
                <a:solidFill>
                  <a:srgbClr val="FF0000"/>
                </a:solidFill>
              </a:rPr>
              <a:t>. </a:t>
            </a:r>
            <a:r>
              <a:rPr lang="fr-FR" sz="3600" dirty="0" err="1">
                <a:solidFill>
                  <a:srgbClr val="FF0000"/>
                </a:solidFill>
              </a:rPr>
              <a:t>Ajută</a:t>
            </a:r>
            <a:r>
              <a:rPr lang="fr-FR" sz="3600" dirty="0">
                <a:solidFill>
                  <a:srgbClr val="FF0000"/>
                </a:solidFill>
              </a:rPr>
              <a:t>-l </a:t>
            </a:r>
            <a:r>
              <a:rPr lang="fr-FR" sz="3600" dirty="0" err="1">
                <a:solidFill>
                  <a:srgbClr val="FF0000"/>
                </a:solidFill>
              </a:rPr>
              <a:t>să</a:t>
            </a:r>
            <a:r>
              <a:rPr lang="fr-FR" sz="3600" dirty="0">
                <a:solidFill>
                  <a:srgbClr val="FF0000"/>
                </a:solidFill>
              </a:rPr>
              <a:t> </a:t>
            </a:r>
            <a:r>
              <a:rPr lang="fr-FR" sz="3600" dirty="0" err="1">
                <a:solidFill>
                  <a:srgbClr val="FF0000"/>
                </a:solidFill>
              </a:rPr>
              <a:t>crească</a:t>
            </a:r>
            <a:r>
              <a:rPr lang="fr-FR" sz="3600" dirty="0">
                <a:solidFill>
                  <a:srgbClr val="FF0000"/>
                </a:solidFill>
              </a:rPr>
              <a:t> </a:t>
            </a:r>
            <a:r>
              <a:rPr lang="fr-FR" sz="3600" dirty="0" err="1">
                <a:solidFill>
                  <a:srgbClr val="FF0000"/>
                </a:solidFill>
              </a:rPr>
              <a:t>și</a:t>
            </a:r>
            <a:r>
              <a:rPr lang="fr-FR" sz="3600" dirty="0">
                <a:solidFill>
                  <a:srgbClr val="FF0000"/>
                </a:solidFill>
              </a:rPr>
              <a:t> </a:t>
            </a:r>
            <a:r>
              <a:rPr lang="fr-FR" sz="3600" dirty="0" err="1">
                <a:solidFill>
                  <a:srgbClr val="FF0000"/>
                </a:solidFill>
              </a:rPr>
              <a:t>să</a:t>
            </a:r>
            <a:r>
              <a:rPr lang="fr-FR" sz="3600" dirty="0">
                <a:solidFill>
                  <a:srgbClr val="FF0000"/>
                </a:solidFill>
              </a:rPr>
              <a:t> se </a:t>
            </a:r>
            <a:r>
              <a:rPr lang="fr-FR" sz="3600" dirty="0" err="1">
                <a:solidFill>
                  <a:srgbClr val="FF0000"/>
                </a:solidFill>
              </a:rPr>
              <a:t>dezvolte</a:t>
            </a:r>
            <a:r>
              <a:rPr lang="fr-FR" sz="3600" dirty="0">
                <a:solidFill>
                  <a:srgbClr val="FF0000"/>
                </a:solidFill>
              </a:rPr>
              <a:t> </a:t>
            </a:r>
            <a:r>
              <a:rPr lang="fr-FR" sz="3600" dirty="0" err="1">
                <a:solidFill>
                  <a:srgbClr val="FF0000"/>
                </a:solidFill>
              </a:rPr>
              <a:t>armonios</a:t>
            </a:r>
            <a:r>
              <a:rPr lang="fr-FR" sz="3600" dirty="0">
                <a:solidFill>
                  <a:srgbClr val="FF0000"/>
                </a:solidFill>
              </a:rPr>
              <a:t>, </a:t>
            </a:r>
            <a:r>
              <a:rPr lang="fr-FR" sz="3600" dirty="0" err="1">
                <a:solidFill>
                  <a:srgbClr val="FF0000"/>
                </a:solidFill>
              </a:rPr>
              <a:t>căci</a:t>
            </a:r>
            <a:r>
              <a:rPr lang="fr-FR" sz="3600" dirty="0">
                <a:solidFill>
                  <a:srgbClr val="FF0000"/>
                </a:solidFill>
              </a:rPr>
              <a:t> el te va </a:t>
            </a:r>
            <a:r>
              <a:rPr lang="fr-FR" sz="3600" dirty="0" err="1">
                <a:solidFill>
                  <a:srgbClr val="FF0000"/>
                </a:solidFill>
              </a:rPr>
              <a:t>însoți</a:t>
            </a:r>
            <a:r>
              <a:rPr lang="fr-FR" sz="3600" dirty="0">
                <a:solidFill>
                  <a:srgbClr val="FF0000"/>
                </a:solidFill>
              </a:rPr>
              <a:t> </a:t>
            </a:r>
            <a:r>
              <a:rPr lang="fr-FR" sz="3600" dirty="0" err="1">
                <a:solidFill>
                  <a:srgbClr val="FF0000"/>
                </a:solidFill>
              </a:rPr>
              <a:t>toată</a:t>
            </a:r>
            <a:r>
              <a:rPr lang="fr-FR" sz="3600" dirty="0">
                <a:solidFill>
                  <a:srgbClr val="FF0000"/>
                </a:solidFill>
              </a:rPr>
              <a:t> </a:t>
            </a:r>
            <a:r>
              <a:rPr lang="fr-FR" sz="3600" dirty="0" err="1">
                <a:solidFill>
                  <a:srgbClr val="FF0000"/>
                </a:solidFill>
              </a:rPr>
              <a:t>viața</a:t>
            </a:r>
            <a:r>
              <a:rPr lang="fr-FR" sz="3600" dirty="0">
                <a:solidFill>
                  <a:srgbClr val="FF0000"/>
                </a:solidFill>
              </a:rPr>
              <a:t>!</a:t>
            </a:r>
            <a:endParaRPr lang="ru-RU" sz="3600" dirty="0">
              <a:solidFill>
                <a:srgbClr val="FF0000"/>
              </a:solidFill>
            </a:endParaRPr>
          </a:p>
        </p:txBody>
      </p:sp>
      <p:sp>
        <p:nvSpPr>
          <p:cNvPr id="6" name="Объект 5"/>
          <p:cNvSpPr>
            <a:spLocks noGrp="1"/>
          </p:cNvSpPr>
          <p:nvPr>
            <p:ph sz="half" idx="1"/>
          </p:nvPr>
        </p:nvSpPr>
        <p:spPr/>
        <p:txBody>
          <a:bodyPr>
            <a:normAutofit/>
          </a:bodyPr>
          <a:lstStyle/>
          <a:p>
            <a:r>
              <a:rPr lang="fr-FR" sz="4000" dirty="0" err="1">
                <a:solidFill>
                  <a:srgbClr val="FFC000"/>
                </a:solidFill>
              </a:rPr>
              <a:t>Bucură</a:t>
            </a:r>
            <a:r>
              <a:rPr lang="fr-FR" sz="4000" dirty="0">
                <a:solidFill>
                  <a:srgbClr val="FFC000"/>
                </a:solidFill>
              </a:rPr>
              <a:t>-te de </a:t>
            </a:r>
            <a:r>
              <a:rPr lang="fr-FR" sz="4000" dirty="0" err="1">
                <a:solidFill>
                  <a:srgbClr val="FFC000"/>
                </a:solidFill>
              </a:rPr>
              <a:t>soare</a:t>
            </a:r>
            <a:r>
              <a:rPr lang="fr-FR" sz="4000" dirty="0">
                <a:solidFill>
                  <a:srgbClr val="FFC000"/>
                </a:solidFill>
              </a:rPr>
              <a:t>, de </a:t>
            </a:r>
            <a:r>
              <a:rPr lang="fr-FR" sz="4000" dirty="0" err="1">
                <a:solidFill>
                  <a:srgbClr val="FFC000"/>
                </a:solidFill>
              </a:rPr>
              <a:t>natură</a:t>
            </a:r>
            <a:r>
              <a:rPr lang="fr-FR" sz="4000" dirty="0">
                <a:solidFill>
                  <a:srgbClr val="FFC000"/>
                </a:solidFill>
              </a:rPr>
              <a:t>, de </a:t>
            </a:r>
            <a:r>
              <a:rPr lang="fr-FR" sz="4000" dirty="0" err="1">
                <a:solidFill>
                  <a:srgbClr val="FFC000"/>
                </a:solidFill>
              </a:rPr>
              <a:t>familie</a:t>
            </a:r>
            <a:r>
              <a:rPr lang="fr-FR" sz="4000" dirty="0">
                <a:solidFill>
                  <a:srgbClr val="FFC000"/>
                </a:solidFill>
              </a:rPr>
              <a:t> </a:t>
            </a:r>
            <a:r>
              <a:rPr lang="fr-FR" sz="4000" dirty="0" err="1">
                <a:solidFill>
                  <a:srgbClr val="FFC000"/>
                </a:solidFill>
              </a:rPr>
              <a:t>și</a:t>
            </a:r>
            <a:r>
              <a:rPr lang="fr-FR" sz="4000" dirty="0">
                <a:solidFill>
                  <a:srgbClr val="FFC000"/>
                </a:solidFill>
              </a:rPr>
              <a:t> de </a:t>
            </a:r>
            <a:r>
              <a:rPr lang="fr-FR" sz="4000" dirty="0" err="1">
                <a:solidFill>
                  <a:srgbClr val="FFC000"/>
                </a:solidFill>
              </a:rPr>
              <a:t>prieteni</a:t>
            </a:r>
            <a:r>
              <a:rPr lang="fr-FR" sz="4000" dirty="0">
                <a:solidFill>
                  <a:srgbClr val="FFC000"/>
                </a:solidFill>
              </a:rPr>
              <a:t>. </a:t>
            </a:r>
            <a:r>
              <a:rPr lang="fr-FR" sz="4000" dirty="0" err="1">
                <a:solidFill>
                  <a:srgbClr val="FFC000"/>
                </a:solidFill>
              </a:rPr>
              <a:t>Cei</a:t>
            </a:r>
            <a:r>
              <a:rPr lang="fr-FR" sz="4000" dirty="0">
                <a:solidFill>
                  <a:srgbClr val="FFC000"/>
                </a:solidFill>
              </a:rPr>
              <a:t> </a:t>
            </a:r>
            <a:r>
              <a:rPr lang="fr-FR" sz="4000" dirty="0" err="1">
                <a:solidFill>
                  <a:srgbClr val="FFC000"/>
                </a:solidFill>
              </a:rPr>
              <a:t>fericiți</a:t>
            </a:r>
            <a:r>
              <a:rPr lang="fr-FR" sz="4000" dirty="0">
                <a:solidFill>
                  <a:srgbClr val="FFC000"/>
                </a:solidFill>
              </a:rPr>
              <a:t> </a:t>
            </a:r>
            <a:r>
              <a:rPr lang="fr-FR" sz="4000" dirty="0" err="1">
                <a:solidFill>
                  <a:srgbClr val="FFC000"/>
                </a:solidFill>
              </a:rPr>
              <a:t>și</a:t>
            </a:r>
            <a:r>
              <a:rPr lang="fr-FR" sz="4000" dirty="0">
                <a:solidFill>
                  <a:srgbClr val="FFC000"/>
                </a:solidFill>
              </a:rPr>
              <a:t> </a:t>
            </a:r>
            <a:r>
              <a:rPr lang="fr-FR" sz="4000" dirty="0" err="1">
                <a:solidFill>
                  <a:srgbClr val="FFC000"/>
                </a:solidFill>
              </a:rPr>
              <a:t>împăcați</a:t>
            </a:r>
            <a:r>
              <a:rPr lang="fr-FR" sz="4000" dirty="0">
                <a:solidFill>
                  <a:srgbClr val="FFC000"/>
                </a:solidFill>
              </a:rPr>
              <a:t> </a:t>
            </a:r>
            <a:r>
              <a:rPr lang="fr-FR" sz="4000" dirty="0" err="1">
                <a:solidFill>
                  <a:srgbClr val="FFC000"/>
                </a:solidFill>
              </a:rPr>
              <a:t>cu</a:t>
            </a:r>
            <a:r>
              <a:rPr lang="fr-FR" sz="4000" dirty="0">
                <a:solidFill>
                  <a:srgbClr val="FFC000"/>
                </a:solidFill>
              </a:rPr>
              <a:t> </a:t>
            </a:r>
            <a:r>
              <a:rPr lang="fr-FR" sz="4000" dirty="0" err="1">
                <a:solidFill>
                  <a:srgbClr val="FFC000"/>
                </a:solidFill>
              </a:rPr>
              <a:t>ei</a:t>
            </a:r>
            <a:r>
              <a:rPr lang="fr-FR" sz="4000" dirty="0">
                <a:solidFill>
                  <a:srgbClr val="FFC000"/>
                </a:solidFill>
              </a:rPr>
              <a:t> </a:t>
            </a:r>
            <a:r>
              <a:rPr lang="fr-FR" sz="4000" dirty="0" err="1">
                <a:solidFill>
                  <a:srgbClr val="FFC000"/>
                </a:solidFill>
              </a:rPr>
              <a:t>înșiși</a:t>
            </a:r>
            <a:r>
              <a:rPr lang="fr-FR" sz="4000" dirty="0">
                <a:solidFill>
                  <a:srgbClr val="FFC000"/>
                </a:solidFill>
              </a:rPr>
              <a:t> au o </a:t>
            </a:r>
            <a:r>
              <a:rPr lang="fr-FR" sz="4000" dirty="0" err="1">
                <a:solidFill>
                  <a:srgbClr val="FFC000"/>
                </a:solidFill>
              </a:rPr>
              <a:t>sănătate</a:t>
            </a:r>
            <a:r>
              <a:rPr lang="fr-FR" sz="4000" dirty="0">
                <a:solidFill>
                  <a:srgbClr val="FFC000"/>
                </a:solidFill>
              </a:rPr>
              <a:t> mai </a:t>
            </a:r>
            <a:r>
              <a:rPr lang="fr-FR" sz="4000" dirty="0" err="1">
                <a:solidFill>
                  <a:srgbClr val="FFC000"/>
                </a:solidFill>
              </a:rPr>
              <a:t>bună</a:t>
            </a:r>
            <a:r>
              <a:rPr lang="fr-FR" sz="4000" dirty="0">
                <a:solidFill>
                  <a:srgbClr val="FFC000"/>
                </a:solidFill>
              </a:rPr>
              <a:t> </a:t>
            </a:r>
            <a:r>
              <a:rPr lang="fr-FR" sz="4000" dirty="0" err="1">
                <a:solidFill>
                  <a:srgbClr val="FFC000"/>
                </a:solidFill>
              </a:rPr>
              <a:t>și</a:t>
            </a:r>
            <a:r>
              <a:rPr lang="fr-FR" sz="4000" dirty="0">
                <a:solidFill>
                  <a:srgbClr val="FFC000"/>
                </a:solidFill>
              </a:rPr>
              <a:t> </a:t>
            </a:r>
            <a:r>
              <a:rPr lang="fr-FR" sz="4000" dirty="0" err="1">
                <a:solidFill>
                  <a:srgbClr val="FFC000"/>
                </a:solidFill>
              </a:rPr>
              <a:t>trec</a:t>
            </a:r>
            <a:r>
              <a:rPr lang="fr-FR" sz="4000" dirty="0">
                <a:solidFill>
                  <a:srgbClr val="FFC000"/>
                </a:solidFill>
              </a:rPr>
              <a:t> mai </a:t>
            </a:r>
            <a:r>
              <a:rPr lang="fr-FR" sz="4000" dirty="0" err="1">
                <a:solidFill>
                  <a:srgbClr val="FFC000"/>
                </a:solidFill>
              </a:rPr>
              <a:t>ușor</a:t>
            </a:r>
            <a:r>
              <a:rPr lang="fr-FR" sz="4000" dirty="0">
                <a:solidFill>
                  <a:srgbClr val="FFC000"/>
                </a:solidFill>
              </a:rPr>
              <a:t> peste </a:t>
            </a:r>
            <a:r>
              <a:rPr lang="fr-FR" sz="4000" dirty="0" err="1">
                <a:solidFill>
                  <a:srgbClr val="FFC000"/>
                </a:solidFill>
              </a:rPr>
              <a:t>orice</a:t>
            </a:r>
            <a:r>
              <a:rPr lang="fr-FR" sz="4000" dirty="0">
                <a:solidFill>
                  <a:srgbClr val="FFC000"/>
                </a:solidFill>
              </a:rPr>
              <a:t> </a:t>
            </a:r>
            <a:r>
              <a:rPr lang="fr-FR" sz="4000" dirty="0" err="1">
                <a:solidFill>
                  <a:srgbClr val="FFC000"/>
                </a:solidFill>
              </a:rPr>
              <a:t>boală</a:t>
            </a:r>
            <a:r>
              <a:rPr lang="fr-FR" sz="4000" dirty="0">
                <a:solidFill>
                  <a:srgbClr val="FFC000"/>
                </a:solidFill>
              </a:rPr>
              <a:t>. </a:t>
            </a:r>
            <a:endParaRPr lang="ru-RU" sz="4000" dirty="0">
              <a:solidFill>
                <a:srgbClr val="FFC000"/>
              </a:solidFill>
            </a:endParaRPr>
          </a:p>
        </p:txBody>
      </p:sp>
    </p:spTree>
    <p:extLst>
      <p:ext uri="{BB962C8B-B14F-4D97-AF65-F5344CB8AC3E}">
        <p14:creationId xmlns:p14="http://schemas.microsoft.com/office/powerpoint/2010/main" val="10813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2000"/>
                                        <p:tgtEl>
                                          <p:spTgt spid="4">
                                            <p:txEl>
                                              <p:pRg st="0" end="0"/>
                                            </p:txEl>
                                          </p:spTgt>
                                        </p:tgtEl>
                                      </p:cBhvr>
                                    </p:animEffect>
                                    <p:anim calcmode="lin" valueType="num">
                                      <p:cBhvr>
                                        <p:cTn id="19"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0"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30480"/>
            <a:ext cx="12192000" cy="6827520"/>
          </a:xfrm>
          <a:prstGeom prst="rect">
            <a:avLst/>
          </a:prstGeom>
        </p:spPr>
      </p:pic>
      <p:sp>
        <p:nvSpPr>
          <p:cNvPr id="5" name="Прямоугольник 4"/>
          <p:cNvSpPr/>
          <p:nvPr/>
        </p:nvSpPr>
        <p:spPr>
          <a:xfrm>
            <a:off x="3048000" y="2690336"/>
            <a:ext cx="4267200" cy="2246769"/>
          </a:xfrm>
          <a:prstGeom prst="rect">
            <a:avLst/>
          </a:prstGeom>
        </p:spPr>
        <p:txBody>
          <a:bodyPr wrap="square">
            <a:spAutoFit/>
          </a:bodyPr>
          <a:lstStyle/>
          <a:p>
            <a:r>
              <a:rPr lang="fr-FR" sz="2800" b="1" i="1" dirty="0" err="1" smtClean="0"/>
              <a:t>Cel</a:t>
            </a:r>
            <a:r>
              <a:rPr lang="fr-FR" sz="2800" b="1" i="1" dirty="0" smtClean="0"/>
              <a:t> mai bine e </a:t>
            </a:r>
            <a:r>
              <a:rPr lang="fr-FR" sz="2800" b="1" i="1" dirty="0" err="1" smtClean="0"/>
              <a:t>în</a:t>
            </a:r>
            <a:r>
              <a:rPr lang="fr-FR" sz="2800" b="1" i="1" dirty="0" smtClean="0"/>
              <a:t> </a:t>
            </a:r>
            <a:r>
              <a:rPr lang="fr-FR" sz="2800" b="1" i="1" dirty="0" err="1" smtClean="0"/>
              <a:t>viaţă</a:t>
            </a:r>
            <a:endParaRPr lang="fr-FR" sz="2800" b="1" i="1" dirty="0" smtClean="0"/>
          </a:p>
          <a:p>
            <a:r>
              <a:rPr lang="fr-FR" sz="2800" b="1" i="1" dirty="0" err="1" smtClean="0"/>
              <a:t>Când</a:t>
            </a:r>
            <a:r>
              <a:rPr lang="fr-FR" sz="2800" b="1" i="1" dirty="0" smtClean="0"/>
              <a:t> te </a:t>
            </a:r>
            <a:r>
              <a:rPr lang="fr-FR" sz="2800" b="1" i="1" dirty="0" err="1" smtClean="0"/>
              <a:t>scoli</a:t>
            </a:r>
            <a:r>
              <a:rPr lang="fr-FR" sz="2800" b="1" i="1" dirty="0" smtClean="0"/>
              <a:t> de </a:t>
            </a:r>
            <a:r>
              <a:rPr lang="fr-FR" sz="2800" b="1" i="1" dirty="0" err="1" smtClean="0"/>
              <a:t>dimineaţă</a:t>
            </a:r>
            <a:endParaRPr lang="fr-FR" sz="2800" b="1" i="1" dirty="0" smtClean="0"/>
          </a:p>
          <a:p>
            <a:r>
              <a:rPr lang="fr-FR" sz="2800" b="1" i="1" dirty="0" smtClean="0"/>
              <a:t>Cu un </a:t>
            </a:r>
            <a:r>
              <a:rPr lang="fr-FR" sz="2800" b="1" i="1" dirty="0" err="1" smtClean="0"/>
              <a:t>zâmbet</a:t>
            </a:r>
            <a:r>
              <a:rPr lang="fr-FR" sz="2800" b="1" i="1" dirty="0" smtClean="0"/>
              <a:t> </a:t>
            </a:r>
            <a:r>
              <a:rPr lang="fr-FR" sz="2800" b="1" i="1" dirty="0" err="1" smtClean="0"/>
              <a:t>larg</a:t>
            </a:r>
            <a:r>
              <a:rPr lang="fr-FR" sz="2800" b="1" i="1" dirty="0" smtClean="0"/>
              <a:t> </a:t>
            </a:r>
            <a:r>
              <a:rPr lang="fr-FR" sz="2800" b="1" i="1" dirty="0" err="1" smtClean="0"/>
              <a:t>pe</a:t>
            </a:r>
            <a:r>
              <a:rPr lang="fr-FR" sz="2800" b="1" i="1" dirty="0" smtClean="0"/>
              <a:t> </a:t>
            </a:r>
            <a:r>
              <a:rPr lang="fr-FR" sz="2800" b="1" i="1" dirty="0" err="1" smtClean="0"/>
              <a:t>faţă</a:t>
            </a:r>
            <a:endParaRPr lang="fr-FR" sz="2800" b="1" i="1" dirty="0" smtClean="0"/>
          </a:p>
          <a:p>
            <a:r>
              <a:rPr lang="fr-FR" sz="2800" b="1" i="1" dirty="0" err="1" smtClean="0"/>
              <a:t>Căci</a:t>
            </a:r>
            <a:r>
              <a:rPr lang="fr-FR" sz="2800" b="1" i="1" dirty="0" smtClean="0"/>
              <a:t> </a:t>
            </a:r>
            <a:r>
              <a:rPr lang="fr-FR" sz="2800" b="1" i="1" dirty="0" err="1" smtClean="0"/>
              <a:t>ştii</a:t>
            </a:r>
            <a:r>
              <a:rPr lang="fr-FR" sz="2800" b="1" i="1" dirty="0" smtClean="0"/>
              <a:t> </a:t>
            </a:r>
            <a:r>
              <a:rPr lang="fr-FR" sz="2800" b="1" i="1" dirty="0" err="1" smtClean="0"/>
              <a:t>că</a:t>
            </a:r>
            <a:r>
              <a:rPr lang="fr-FR" sz="2800" b="1" i="1" dirty="0" smtClean="0"/>
              <a:t> </a:t>
            </a:r>
            <a:r>
              <a:rPr lang="fr-FR" sz="2800" b="1" i="1" dirty="0" err="1" smtClean="0"/>
              <a:t>eşti</a:t>
            </a:r>
            <a:r>
              <a:rPr lang="fr-FR" sz="2800" b="1" i="1" dirty="0" smtClean="0"/>
              <a:t> </a:t>
            </a:r>
            <a:r>
              <a:rPr lang="fr-FR" sz="2800" b="1" i="1" dirty="0" err="1" smtClean="0"/>
              <a:t>sănătos</a:t>
            </a:r>
            <a:endParaRPr lang="fr-FR" sz="2800" b="1" i="1" dirty="0" smtClean="0"/>
          </a:p>
          <a:p>
            <a:r>
              <a:rPr lang="fr-FR" sz="2800" b="1" i="1" dirty="0" smtClean="0"/>
              <a:t>Si </a:t>
            </a:r>
            <a:r>
              <a:rPr lang="fr-FR" sz="2800" b="1" i="1" dirty="0" err="1" smtClean="0"/>
              <a:t>poţi</a:t>
            </a:r>
            <a:r>
              <a:rPr lang="fr-FR" sz="2800" b="1" i="1" dirty="0" smtClean="0"/>
              <a:t> fi </a:t>
            </a:r>
            <a:r>
              <a:rPr lang="fr-FR" sz="2800" b="1" i="1" dirty="0" err="1" smtClean="0"/>
              <a:t>lumii</a:t>
            </a:r>
            <a:r>
              <a:rPr lang="fr-FR" sz="2800" b="1" i="1" dirty="0" smtClean="0"/>
              <a:t> de </a:t>
            </a:r>
            <a:r>
              <a:rPr lang="fr-FR" sz="2800" b="1" i="1" dirty="0" err="1" smtClean="0"/>
              <a:t>folos</a:t>
            </a:r>
            <a:r>
              <a:rPr lang="fr-FR" sz="2800" b="1" i="1" dirty="0" smtClean="0"/>
              <a:t>.</a:t>
            </a:r>
            <a:endParaRPr lang="ru-RU" sz="2800" b="1" i="1" dirty="0"/>
          </a:p>
        </p:txBody>
      </p:sp>
    </p:spTree>
    <p:extLst>
      <p:ext uri="{BB962C8B-B14F-4D97-AF65-F5344CB8AC3E}">
        <p14:creationId xmlns:p14="http://schemas.microsoft.com/office/powerpoint/2010/main" val="13948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4136571" y="2133600"/>
            <a:ext cx="3730171" cy="2409371"/>
          </a:xfrm>
          <a:prstGeom prst="ellipse">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ro-MD" sz="2800" b="1" dirty="0" smtClean="0"/>
              <a:t>Numiți activitățile</a:t>
            </a:r>
          </a:p>
          <a:p>
            <a:pPr algn="ctr"/>
            <a:r>
              <a:rPr lang="ro-MD" sz="2800" b="1" dirty="0"/>
              <a:t>p</a:t>
            </a:r>
            <a:r>
              <a:rPr lang="ro-MD" sz="2800" b="1" dirty="0" smtClean="0"/>
              <a:t>e care </a:t>
            </a:r>
            <a:r>
              <a:rPr lang="ro-MD" sz="2800" b="1" dirty="0" smtClean="0"/>
              <a:t>le desfășoară </a:t>
            </a:r>
            <a:r>
              <a:rPr lang="ro-MD" sz="2800" b="1" dirty="0" smtClean="0"/>
              <a:t>un om sănătos</a:t>
            </a:r>
            <a:endParaRPr lang="ru-RU" sz="2800" b="1" dirty="0"/>
          </a:p>
        </p:txBody>
      </p:sp>
      <p:cxnSp>
        <p:nvCxnSpPr>
          <p:cNvPr id="4" name="Прямая со стрелкой 3"/>
          <p:cNvCxnSpPr>
            <a:stCxn id="2" idx="7"/>
          </p:cNvCxnSpPr>
          <p:nvPr/>
        </p:nvCxnSpPr>
        <p:spPr>
          <a:xfrm flipV="1">
            <a:off x="7320471" y="992780"/>
            <a:ext cx="2163163" cy="1493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stCxn id="2" idx="6"/>
          </p:cNvCxnSpPr>
          <p:nvPr/>
        </p:nvCxnSpPr>
        <p:spPr>
          <a:xfrm>
            <a:off x="7866742" y="3338286"/>
            <a:ext cx="2596607"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stCxn id="2" idx="5"/>
          </p:cNvCxnSpPr>
          <p:nvPr/>
        </p:nvCxnSpPr>
        <p:spPr>
          <a:xfrm>
            <a:off x="7320471" y="4190127"/>
            <a:ext cx="1078946" cy="1544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2" idx="4"/>
          </p:cNvCxnSpPr>
          <p:nvPr/>
        </p:nvCxnSpPr>
        <p:spPr>
          <a:xfrm>
            <a:off x="6001657" y="4542971"/>
            <a:ext cx="20322" cy="1701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2" idx="3"/>
          </p:cNvCxnSpPr>
          <p:nvPr/>
        </p:nvCxnSpPr>
        <p:spPr>
          <a:xfrm flipH="1">
            <a:off x="3017520" y="4190127"/>
            <a:ext cx="1665322" cy="1322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2" idx="2"/>
          </p:cNvCxnSpPr>
          <p:nvPr/>
        </p:nvCxnSpPr>
        <p:spPr>
          <a:xfrm flipH="1">
            <a:off x="1658985" y="3338286"/>
            <a:ext cx="2477586" cy="116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2" idx="1"/>
          </p:cNvCxnSpPr>
          <p:nvPr/>
        </p:nvCxnSpPr>
        <p:spPr>
          <a:xfrm flipH="1" flipV="1">
            <a:off x="3017520" y="1188722"/>
            <a:ext cx="1665322" cy="1297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2" idx="0"/>
          </p:cNvCxnSpPr>
          <p:nvPr/>
        </p:nvCxnSpPr>
        <p:spPr>
          <a:xfrm flipV="1">
            <a:off x="6001657" y="261258"/>
            <a:ext cx="20322" cy="1872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47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413691" y="793932"/>
            <a:ext cx="8464732" cy="5755422"/>
          </a:xfrm>
          <a:prstGeom prst="rect">
            <a:avLst/>
          </a:prstGeom>
          <a:noFill/>
        </p:spPr>
        <p:txBody>
          <a:bodyPr wrap="square" rtlCol="0">
            <a:spAutoFit/>
          </a:bodyPr>
          <a:lstStyle/>
          <a:p>
            <a:pPr algn="ctr"/>
            <a:r>
              <a:rPr lang="ro-MD" dirty="0" smtClean="0"/>
              <a:t>  </a:t>
            </a:r>
            <a:r>
              <a:rPr lang="ro-MD" sz="4800" dirty="0" smtClean="0"/>
              <a:t>Descoperiți </a:t>
            </a:r>
            <a:r>
              <a:rPr lang="ro-MD" sz="4800" dirty="0" smtClean="0"/>
              <a:t> </a:t>
            </a:r>
            <a:r>
              <a:rPr lang="ro-MD" sz="4800" dirty="0" smtClean="0"/>
              <a:t>genericul </a:t>
            </a:r>
            <a:r>
              <a:rPr lang="ro-MD" sz="4800" dirty="0" smtClean="0"/>
              <a:t>lecției:</a:t>
            </a:r>
          </a:p>
          <a:p>
            <a:pPr algn="ctr"/>
            <a:r>
              <a:rPr lang="ro-MD" sz="6000" dirty="0" smtClean="0">
                <a:solidFill>
                  <a:srgbClr val="00B050"/>
                </a:solidFill>
                <a:latin typeface="Bahnschrift" panose="020B0502040204020203" pitchFamily="34" charset="0"/>
              </a:rPr>
              <a:t>Comportament, </a:t>
            </a:r>
          </a:p>
          <a:p>
            <a:pPr algn="ctr"/>
            <a:r>
              <a:rPr lang="ro-MD" sz="6000" dirty="0">
                <a:solidFill>
                  <a:srgbClr val="00B050"/>
                </a:solidFill>
                <a:latin typeface="Bahnschrift" panose="020B0502040204020203" pitchFamily="34" charset="0"/>
              </a:rPr>
              <a:t>î</a:t>
            </a:r>
            <a:r>
              <a:rPr lang="ro-MD" sz="6000" dirty="0" smtClean="0">
                <a:solidFill>
                  <a:srgbClr val="00B050"/>
                </a:solidFill>
                <a:latin typeface="Bahnschrift" panose="020B0502040204020203" pitchFamily="34" charset="0"/>
              </a:rPr>
              <a:t>n, și, în , comunitate,</a:t>
            </a:r>
            <a:r>
              <a:rPr lang="ro-MD" sz="6000" dirty="0" smtClean="0">
                <a:solidFill>
                  <a:srgbClr val="00B050"/>
                </a:solidFill>
                <a:latin typeface="Bahnschrift" panose="020B0502040204020203" pitchFamily="34" charset="0"/>
              </a:rPr>
              <a:t> responsabil, spațiul, </a:t>
            </a:r>
            <a:r>
              <a:rPr lang="ro-MD" sz="6000" dirty="0">
                <a:solidFill>
                  <a:srgbClr val="00B050"/>
                </a:solidFill>
                <a:latin typeface="Bahnschrift" panose="020B0502040204020203" pitchFamily="34" charset="0"/>
              </a:rPr>
              <a:t>școlii </a:t>
            </a:r>
            <a:r>
              <a:rPr lang="ro-MD" sz="4800" dirty="0" smtClean="0">
                <a:solidFill>
                  <a:srgbClr val="00B050"/>
                </a:solidFill>
                <a:latin typeface="Bahnschrift" panose="020B0502040204020203" pitchFamily="34" charset="0"/>
              </a:rPr>
              <a:t>.</a:t>
            </a:r>
            <a:endParaRPr lang="ro-MD" sz="4800" dirty="0">
              <a:solidFill>
                <a:srgbClr val="00B050"/>
              </a:solidFill>
              <a:latin typeface="Bahnschrift" panose="020B0502040204020203" pitchFamily="34" charset="0"/>
            </a:endParaRPr>
          </a:p>
          <a:p>
            <a:pPr algn="ctr"/>
            <a:r>
              <a:rPr lang="ro-MD" sz="4800" dirty="0" smtClean="0">
                <a:solidFill>
                  <a:srgbClr val="00B050"/>
                </a:solidFill>
                <a:latin typeface="Bahnschrift" panose="020B0502040204020203" pitchFamily="34" charset="0"/>
              </a:rPr>
              <a:t> </a:t>
            </a:r>
            <a:endParaRPr lang="ro-MD" sz="4800" dirty="0">
              <a:solidFill>
                <a:srgbClr val="00B050"/>
              </a:solidFill>
              <a:latin typeface="Bahnschrift" panose="020B0502040204020203" pitchFamily="34" charset="0"/>
            </a:endParaRPr>
          </a:p>
          <a:p>
            <a:pPr algn="ctr"/>
            <a:endParaRPr lang="ru-RU" sz="3200" dirty="0">
              <a:solidFill>
                <a:srgbClr val="00B050"/>
              </a:solidFill>
              <a:latin typeface="Bahnschrift" panose="020B0502040204020203" pitchFamily="34" charset="0"/>
            </a:endParaRPr>
          </a:p>
        </p:txBody>
      </p:sp>
    </p:spTree>
    <p:extLst>
      <p:ext uri="{BB962C8B-B14F-4D97-AF65-F5344CB8AC3E}">
        <p14:creationId xmlns:p14="http://schemas.microsoft.com/office/powerpoint/2010/main" val="27974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611471" cy="6210487"/>
          </a:xfrm>
        </p:spPr>
        <p:txBody>
          <a:bodyPr>
            <a:normAutofit/>
          </a:bodyPr>
          <a:lstStyle/>
          <a:p>
            <a:r>
              <a:rPr lang="ro-MD" dirty="0" smtClean="0">
                <a:solidFill>
                  <a:srgbClr val="FF0000"/>
                </a:solidFill>
              </a:rPr>
              <a:t>                             </a:t>
            </a:r>
            <a:r>
              <a:rPr lang="ro-MD" sz="5400" dirty="0" smtClean="0">
                <a:solidFill>
                  <a:srgbClr val="FF0000"/>
                </a:solidFill>
              </a:rPr>
              <a:t>Comportament</a:t>
            </a:r>
            <a:r>
              <a:rPr lang="ro-MD" sz="5400" dirty="0" smtClean="0">
                <a:solidFill>
                  <a:srgbClr val="FF0000"/>
                </a:solidFill>
              </a:rPr>
              <a:t>:</a:t>
            </a:r>
            <a:r>
              <a:rPr lang="ro-MD" dirty="0" smtClean="0"/>
              <a:t> </a:t>
            </a:r>
            <a:r>
              <a:rPr lang="fr-FR" dirty="0"/>
              <a:t> </a:t>
            </a:r>
            <a:r>
              <a:rPr lang="ro-MD" dirty="0" smtClean="0"/>
              <a:t/>
            </a:r>
            <a:br>
              <a:rPr lang="ro-MD" dirty="0" smtClean="0"/>
            </a:br>
            <a:r>
              <a:rPr lang="fr-FR" b="1" i="1" dirty="0" err="1" smtClean="0"/>
              <a:t>Modalitate</a:t>
            </a:r>
            <a:r>
              <a:rPr lang="fr-FR" b="1" i="1" dirty="0" smtClean="0"/>
              <a:t> </a:t>
            </a:r>
            <a:r>
              <a:rPr lang="fr-FR" b="1" i="1" dirty="0"/>
              <a:t>de a </a:t>
            </a:r>
            <a:r>
              <a:rPr lang="fr-FR" b="1" i="1" dirty="0" err="1"/>
              <a:t>acționa</a:t>
            </a:r>
            <a:r>
              <a:rPr lang="fr-FR" b="1" i="1" dirty="0"/>
              <a:t> </a:t>
            </a:r>
            <a:r>
              <a:rPr lang="fr-FR" b="1" i="1" dirty="0" err="1"/>
              <a:t>și</a:t>
            </a:r>
            <a:r>
              <a:rPr lang="fr-FR" b="1" i="1" dirty="0"/>
              <a:t> de a </a:t>
            </a:r>
            <a:r>
              <a:rPr lang="fr-FR" b="1" i="1" dirty="0" err="1"/>
              <a:t>reacționa</a:t>
            </a:r>
            <a:r>
              <a:rPr lang="fr-FR" b="1" i="1" dirty="0"/>
              <a:t> </a:t>
            </a:r>
            <a:r>
              <a:rPr lang="fr-FR" b="1" i="1" dirty="0" err="1"/>
              <a:t>în</a:t>
            </a:r>
            <a:r>
              <a:rPr lang="fr-FR" b="1" i="1" dirty="0"/>
              <a:t> </a:t>
            </a:r>
            <a:r>
              <a:rPr lang="fr-FR" b="1" i="1" dirty="0" err="1"/>
              <a:t>anumite</a:t>
            </a:r>
            <a:r>
              <a:rPr lang="fr-FR" b="1" i="1" dirty="0"/>
              <a:t> </a:t>
            </a:r>
            <a:r>
              <a:rPr lang="fr-FR" b="1" i="1" dirty="0" err="1"/>
              <a:t>împrejurări</a:t>
            </a:r>
            <a:r>
              <a:rPr lang="fr-FR" b="1" i="1" dirty="0"/>
              <a:t> </a:t>
            </a:r>
            <a:r>
              <a:rPr lang="fr-FR" b="1" i="1" dirty="0" err="1"/>
              <a:t>sau</a:t>
            </a:r>
            <a:r>
              <a:rPr lang="fr-FR" b="1" i="1" dirty="0"/>
              <a:t> </a:t>
            </a:r>
            <a:r>
              <a:rPr lang="fr-FR" b="1" i="1" dirty="0" err="1"/>
              <a:t>situații</a:t>
            </a:r>
            <a:r>
              <a:rPr lang="fr-FR" b="1" i="1" dirty="0"/>
              <a:t>; </a:t>
            </a:r>
            <a:r>
              <a:rPr lang="fr-FR" b="1" i="1" dirty="0" err="1"/>
              <a:t>conduită</a:t>
            </a:r>
            <a:r>
              <a:rPr lang="fr-FR" b="1" i="1" dirty="0"/>
              <a:t>, </a:t>
            </a:r>
            <a:r>
              <a:rPr lang="fr-FR" b="1" i="1" dirty="0" err="1"/>
              <a:t>purtare</a:t>
            </a:r>
            <a:r>
              <a:rPr lang="fr-FR" b="1" i="1" dirty="0"/>
              <a:t>, </a:t>
            </a:r>
            <a:r>
              <a:rPr lang="fr-FR" b="1" i="1" dirty="0" err="1"/>
              <a:t>comportare</a:t>
            </a:r>
            <a:r>
              <a:rPr lang="fr-FR" sz="6000" i="1" dirty="0"/>
              <a:t>.</a:t>
            </a:r>
            <a:endParaRPr lang="ru-RU" sz="6000" i="1" dirty="0"/>
          </a:p>
        </p:txBody>
      </p:sp>
      <p:pic>
        <p:nvPicPr>
          <p:cNvPr id="4" name="Рисунок 3"/>
          <p:cNvPicPr>
            <a:picLocks noChangeAspect="1"/>
          </p:cNvPicPr>
          <p:nvPr/>
        </p:nvPicPr>
        <p:blipFill>
          <a:blip r:embed="rId2"/>
          <a:stretch>
            <a:fillRect/>
          </a:stretch>
        </p:blipFill>
        <p:spPr>
          <a:xfrm>
            <a:off x="7449672" y="3106272"/>
            <a:ext cx="4594282" cy="3739806"/>
          </a:xfrm>
          <a:prstGeom prst="rect">
            <a:avLst/>
          </a:prstGeom>
        </p:spPr>
      </p:pic>
    </p:spTree>
    <p:extLst>
      <p:ext uri="{BB962C8B-B14F-4D97-AF65-F5344CB8AC3E}">
        <p14:creationId xmlns:p14="http://schemas.microsoft.com/office/powerpoint/2010/main" val="256670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MD" dirty="0" smtClean="0"/>
              <a:t>Este important să știu!  </a:t>
            </a:r>
            <a:endParaRPr lang="ru-RU" dirty="0"/>
          </a:p>
        </p:txBody>
      </p:sp>
      <p:sp>
        <p:nvSpPr>
          <p:cNvPr id="3" name="Объект 2"/>
          <p:cNvSpPr>
            <a:spLocks noGrp="1"/>
          </p:cNvSpPr>
          <p:nvPr>
            <p:ph idx="1"/>
          </p:nvPr>
        </p:nvSpPr>
        <p:spPr>
          <a:xfrm>
            <a:off x="838200" y="1825625"/>
            <a:ext cx="10515600" cy="669381"/>
          </a:xfrm>
        </p:spPr>
        <p:txBody>
          <a:bodyPr/>
          <a:lstStyle/>
          <a:p>
            <a:r>
              <a:rPr lang="fr-FR" sz="3600" dirty="0" err="1">
                <a:solidFill>
                  <a:srgbClr val="FF0000"/>
                </a:solidFill>
              </a:rPr>
              <a:t>În</a:t>
            </a:r>
            <a:r>
              <a:rPr lang="fr-FR" sz="3600" dirty="0">
                <a:solidFill>
                  <a:srgbClr val="FF0000"/>
                </a:solidFill>
              </a:rPr>
              <a:t> </a:t>
            </a:r>
            <a:r>
              <a:rPr lang="fr-FR" sz="3600" dirty="0" err="1">
                <a:solidFill>
                  <a:srgbClr val="FF0000"/>
                </a:solidFill>
              </a:rPr>
              <a:t>fiecare</a:t>
            </a:r>
            <a:r>
              <a:rPr lang="fr-FR" sz="3600" dirty="0">
                <a:solidFill>
                  <a:srgbClr val="FF0000"/>
                </a:solidFill>
              </a:rPr>
              <a:t> </a:t>
            </a:r>
            <a:r>
              <a:rPr lang="fr-FR" sz="3600" dirty="0" err="1">
                <a:solidFill>
                  <a:srgbClr val="FF0000"/>
                </a:solidFill>
              </a:rPr>
              <a:t>dimineață</a:t>
            </a:r>
            <a:r>
              <a:rPr lang="fr-FR" sz="3600" dirty="0">
                <a:solidFill>
                  <a:srgbClr val="FF0000"/>
                </a:solidFill>
              </a:rPr>
              <a:t>, </a:t>
            </a:r>
            <a:r>
              <a:rPr lang="fr-FR" sz="3600" dirty="0" err="1">
                <a:solidFill>
                  <a:srgbClr val="FF0000"/>
                </a:solidFill>
              </a:rPr>
              <a:t>înainte</a:t>
            </a:r>
            <a:r>
              <a:rPr lang="fr-FR" sz="3600" dirty="0">
                <a:solidFill>
                  <a:srgbClr val="FF0000"/>
                </a:solidFill>
              </a:rPr>
              <a:t> de a </a:t>
            </a:r>
            <a:r>
              <a:rPr lang="fr-FR" sz="3600" dirty="0" err="1">
                <a:solidFill>
                  <a:srgbClr val="FF0000"/>
                </a:solidFill>
              </a:rPr>
              <a:t>merge</a:t>
            </a:r>
            <a:r>
              <a:rPr lang="fr-FR" sz="3600" dirty="0">
                <a:solidFill>
                  <a:srgbClr val="FF0000"/>
                </a:solidFill>
              </a:rPr>
              <a:t> la </a:t>
            </a:r>
            <a:r>
              <a:rPr lang="fr-FR" sz="3600" dirty="0" err="1">
                <a:solidFill>
                  <a:srgbClr val="FF0000"/>
                </a:solidFill>
              </a:rPr>
              <a:t>școală</a:t>
            </a:r>
            <a:r>
              <a:rPr lang="fr-FR" dirty="0">
                <a:solidFill>
                  <a:srgbClr val="FF0000"/>
                </a:solidFill>
              </a:rPr>
              <a:t>:</a:t>
            </a:r>
            <a:endParaRPr lang="ru-RU" dirty="0">
              <a:solidFill>
                <a:srgbClr val="FF0000"/>
              </a:solidFill>
            </a:endParaRPr>
          </a:p>
        </p:txBody>
      </p:sp>
      <p:sp>
        <p:nvSpPr>
          <p:cNvPr id="4" name="TextBox 3"/>
          <p:cNvSpPr txBox="1"/>
          <p:nvPr/>
        </p:nvSpPr>
        <p:spPr>
          <a:xfrm>
            <a:off x="363071" y="2690949"/>
            <a:ext cx="11202285" cy="4031873"/>
          </a:xfrm>
          <a:prstGeom prst="rect">
            <a:avLst/>
          </a:prstGeom>
          <a:noFill/>
        </p:spPr>
        <p:txBody>
          <a:bodyPr wrap="square" rtlCol="0">
            <a:spAutoFit/>
          </a:bodyPr>
          <a:lstStyle/>
          <a:p>
            <a:pPr marL="457200" indent="-457200">
              <a:buFont typeface="Wingdings" panose="05000000000000000000" pitchFamily="2" charset="2"/>
              <a:buChar char="Ø"/>
            </a:pPr>
            <a:r>
              <a:rPr lang="fr-FR" sz="3200" dirty="0" err="1" smtClean="0"/>
              <a:t>Îmi</a:t>
            </a:r>
            <a:r>
              <a:rPr lang="fr-FR" sz="3200" dirty="0" smtClean="0"/>
              <a:t> </a:t>
            </a:r>
            <a:r>
              <a:rPr lang="fr-FR" sz="3200" dirty="0" err="1"/>
              <a:t>măsor</a:t>
            </a:r>
            <a:r>
              <a:rPr lang="fr-FR" sz="3200" dirty="0"/>
              <a:t> </a:t>
            </a:r>
            <a:r>
              <a:rPr lang="fr-FR" sz="3200" dirty="0" err="1"/>
              <a:t>sau</a:t>
            </a:r>
            <a:r>
              <a:rPr lang="fr-FR" sz="3200" dirty="0"/>
              <a:t> </a:t>
            </a:r>
            <a:r>
              <a:rPr lang="fr-FR" sz="3200" dirty="0" err="1"/>
              <a:t>îmi</a:t>
            </a:r>
            <a:r>
              <a:rPr lang="fr-FR" sz="3200" dirty="0"/>
              <a:t> </a:t>
            </a:r>
            <a:r>
              <a:rPr lang="fr-FR" sz="3200" dirty="0" err="1"/>
              <a:t>măsoară</a:t>
            </a:r>
            <a:r>
              <a:rPr lang="fr-FR" sz="3200" dirty="0"/>
              <a:t> </a:t>
            </a:r>
            <a:r>
              <a:rPr lang="fr-FR" sz="3200" dirty="0" err="1"/>
              <a:t>părinții</a:t>
            </a:r>
            <a:r>
              <a:rPr lang="fr-FR" sz="3200" dirty="0"/>
              <a:t> </a:t>
            </a:r>
            <a:endParaRPr lang="ro-MD" sz="3200" dirty="0" smtClean="0"/>
          </a:p>
          <a:p>
            <a:r>
              <a:rPr lang="fr-FR" sz="3200" dirty="0" err="1" smtClean="0"/>
              <a:t>temperatura</a:t>
            </a:r>
            <a:r>
              <a:rPr lang="fr-FR" sz="3200" dirty="0" smtClean="0"/>
              <a:t> </a:t>
            </a:r>
            <a:r>
              <a:rPr lang="fr-FR" sz="3200" dirty="0" err="1"/>
              <a:t>corporală</a:t>
            </a:r>
            <a:r>
              <a:rPr lang="fr-FR" sz="3200" dirty="0" smtClean="0"/>
              <a:t>.</a:t>
            </a:r>
            <a:endParaRPr lang="ro-MD" sz="3200" dirty="0" smtClean="0"/>
          </a:p>
          <a:p>
            <a:pPr marL="457200" indent="-457200">
              <a:buFont typeface="Wingdings" panose="05000000000000000000" pitchFamily="2" charset="2"/>
              <a:buChar char="Ø"/>
            </a:pPr>
            <a:r>
              <a:rPr lang="fr-FR" sz="3200" dirty="0" smtClean="0"/>
              <a:t> </a:t>
            </a:r>
            <a:r>
              <a:rPr lang="fr-FR" sz="3200" dirty="0" err="1"/>
              <a:t>Dacă</a:t>
            </a:r>
            <a:r>
              <a:rPr lang="fr-FR" sz="3200" dirty="0"/>
              <a:t> nu </a:t>
            </a:r>
            <a:r>
              <a:rPr lang="fr-FR" sz="3200" dirty="0" err="1"/>
              <a:t>mă</a:t>
            </a:r>
            <a:r>
              <a:rPr lang="fr-FR" sz="3200" dirty="0"/>
              <a:t> </a:t>
            </a:r>
            <a:r>
              <a:rPr lang="fr-FR" sz="3200" dirty="0" err="1"/>
              <a:t>simt</a:t>
            </a:r>
            <a:r>
              <a:rPr lang="fr-FR" sz="3200" dirty="0"/>
              <a:t> bine, </a:t>
            </a:r>
            <a:r>
              <a:rPr lang="fr-FR" sz="3200" dirty="0" err="1"/>
              <a:t>am</a:t>
            </a:r>
            <a:r>
              <a:rPr lang="fr-FR" sz="3200" dirty="0"/>
              <a:t> </a:t>
            </a:r>
            <a:r>
              <a:rPr lang="fr-FR" sz="3200" dirty="0" err="1"/>
              <a:t>febră</a:t>
            </a:r>
            <a:r>
              <a:rPr lang="fr-FR" sz="3200" dirty="0"/>
              <a:t>, </a:t>
            </a:r>
            <a:r>
              <a:rPr lang="fr-FR" sz="3200" dirty="0" err="1"/>
              <a:t>rămân</a:t>
            </a:r>
            <a:r>
              <a:rPr lang="fr-FR" sz="3200" dirty="0"/>
              <a:t> </a:t>
            </a:r>
            <a:r>
              <a:rPr lang="fr-FR" sz="3200" dirty="0" err="1"/>
              <a:t>acasă</a:t>
            </a:r>
            <a:r>
              <a:rPr lang="fr-FR" sz="3200" dirty="0"/>
              <a:t> </a:t>
            </a:r>
            <a:r>
              <a:rPr lang="fr-FR" sz="3200" dirty="0" err="1" smtClean="0"/>
              <a:t>și</a:t>
            </a:r>
            <a:endParaRPr lang="ro-MD" sz="3200" dirty="0" smtClean="0"/>
          </a:p>
          <a:p>
            <a:r>
              <a:rPr lang="fr-FR" sz="3200" dirty="0" smtClean="0"/>
              <a:t> </a:t>
            </a:r>
            <a:r>
              <a:rPr lang="fr-FR" sz="3200" dirty="0" err="1"/>
              <a:t>anunț</a:t>
            </a:r>
            <a:r>
              <a:rPr lang="fr-FR" sz="3200" dirty="0"/>
              <a:t> </a:t>
            </a:r>
            <a:r>
              <a:rPr lang="fr-FR" sz="3200" dirty="0" err="1"/>
              <a:t>învățătoarea</a:t>
            </a:r>
            <a:r>
              <a:rPr lang="fr-FR" sz="3200" dirty="0"/>
              <a:t>/</a:t>
            </a:r>
            <a:r>
              <a:rPr lang="fr-FR" sz="3200" dirty="0" err="1"/>
              <a:t>învățătorul</a:t>
            </a:r>
            <a:r>
              <a:rPr lang="fr-FR" sz="3200" dirty="0"/>
              <a:t>. </a:t>
            </a:r>
            <a:endParaRPr lang="ro-MD" sz="3200" dirty="0" smtClean="0"/>
          </a:p>
          <a:p>
            <a:pPr marL="457200" indent="-457200">
              <a:buFont typeface="Wingdings" panose="05000000000000000000" pitchFamily="2" charset="2"/>
              <a:buChar char="Ø"/>
            </a:pPr>
            <a:r>
              <a:rPr lang="fr-FR" sz="3200" dirty="0" smtClean="0"/>
              <a:t> </a:t>
            </a:r>
            <a:r>
              <a:rPr lang="fr-FR" sz="3200" dirty="0" err="1"/>
              <a:t>Dacă</a:t>
            </a:r>
            <a:r>
              <a:rPr lang="fr-FR" sz="3200" dirty="0"/>
              <a:t> </a:t>
            </a:r>
            <a:r>
              <a:rPr lang="fr-FR" sz="3200" dirty="0" err="1"/>
              <a:t>merg</a:t>
            </a:r>
            <a:r>
              <a:rPr lang="fr-FR" sz="3200" dirty="0"/>
              <a:t> la </a:t>
            </a:r>
            <a:r>
              <a:rPr lang="fr-FR" sz="3200" dirty="0" err="1"/>
              <a:t>școală</a:t>
            </a:r>
            <a:r>
              <a:rPr lang="fr-FR" sz="3200" dirty="0"/>
              <a:t> </a:t>
            </a:r>
            <a:r>
              <a:rPr lang="fr-FR" sz="3200" dirty="0" err="1"/>
              <a:t>cu</a:t>
            </a:r>
            <a:r>
              <a:rPr lang="fr-FR" sz="3200" dirty="0"/>
              <a:t> </a:t>
            </a:r>
            <a:r>
              <a:rPr lang="fr-FR" sz="3200" dirty="0" err="1"/>
              <a:t>transportul</a:t>
            </a:r>
            <a:r>
              <a:rPr lang="fr-FR" sz="3200" dirty="0"/>
              <a:t> public </a:t>
            </a:r>
            <a:endParaRPr lang="ro-MD" sz="3200" dirty="0" smtClean="0"/>
          </a:p>
          <a:p>
            <a:r>
              <a:rPr lang="fr-FR" sz="3200" dirty="0" err="1" smtClean="0"/>
              <a:t>sau</a:t>
            </a:r>
            <a:r>
              <a:rPr lang="fr-FR" sz="3200" dirty="0" smtClean="0"/>
              <a:t> </a:t>
            </a:r>
            <a:r>
              <a:rPr lang="fr-FR" sz="3200" dirty="0" err="1"/>
              <a:t>cu</a:t>
            </a:r>
            <a:r>
              <a:rPr lang="fr-FR" sz="3200" dirty="0"/>
              <a:t> </a:t>
            </a:r>
            <a:r>
              <a:rPr lang="fr-FR" sz="3200" dirty="0" err="1"/>
              <a:t>autobuzul</a:t>
            </a:r>
            <a:r>
              <a:rPr lang="fr-FR" sz="3200" dirty="0"/>
              <a:t> </a:t>
            </a:r>
            <a:r>
              <a:rPr lang="fr-FR" sz="3200" dirty="0" err="1"/>
              <a:t>școlar</a:t>
            </a:r>
            <a:r>
              <a:rPr lang="fr-FR" sz="3200" dirty="0"/>
              <a:t> port </a:t>
            </a:r>
            <a:r>
              <a:rPr lang="fr-FR" sz="3200" dirty="0" err="1"/>
              <a:t>masca</a:t>
            </a:r>
            <a:r>
              <a:rPr lang="fr-FR" sz="3200" dirty="0"/>
              <a:t> de </a:t>
            </a:r>
            <a:r>
              <a:rPr lang="fr-FR" sz="3200" dirty="0" err="1" smtClean="0"/>
              <a:t>protecție</a:t>
            </a:r>
            <a:r>
              <a:rPr lang="ro-MD" sz="3200" dirty="0"/>
              <a:t>.</a:t>
            </a:r>
            <a:endParaRPr lang="ro-MD" sz="3200" dirty="0" smtClean="0"/>
          </a:p>
          <a:p>
            <a:pPr marL="457200" indent="-457200">
              <a:buFont typeface="Wingdings" panose="05000000000000000000" pitchFamily="2" charset="2"/>
              <a:buChar char="Ø"/>
            </a:pPr>
            <a:r>
              <a:rPr lang="fr-FR" sz="3200" dirty="0" smtClean="0"/>
              <a:t> </a:t>
            </a:r>
            <a:r>
              <a:rPr lang="ro-MD" sz="3200" dirty="0" smtClean="0"/>
              <a:t>R</a:t>
            </a:r>
            <a:r>
              <a:rPr lang="fr-FR" sz="3200" dirty="0" err="1" smtClean="0"/>
              <a:t>espect</a:t>
            </a:r>
            <a:r>
              <a:rPr lang="fr-FR" sz="3200" dirty="0" smtClean="0"/>
              <a:t> </a:t>
            </a:r>
            <a:r>
              <a:rPr lang="fr-FR" sz="3200" dirty="0" err="1"/>
              <a:t>distanța</a:t>
            </a:r>
            <a:r>
              <a:rPr lang="fr-FR" sz="3200" dirty="0"/>
              <a:t> </a:t>
            </a:r>
            <a:r>
              <a:rPr lang="fr-FR" sz="3200" dirty="0" err="1"/>
              <a:t>fizică</a:t>
            </a:r>
            <a:r>
              <a:rPr lang="fr-FR" sz="3200" dirty="0"/>
              <a:t> </a:t>
            </a:r>
            <a:r>
              <a:rPr lang="fr-FR" sz="3200" dirty="0" err="1"/>
              <a:t>și</a:t>
            </a:r>
            <a:r>
              <a:rPr lang="fr-FR" sz="3200" dirty="0"/>
              <a:t> </a:t>
            </a:r>
            <a:r>
              <a:rPr lang="fr-FR" sz="3200" dirty="0" err="1"/>
              <a:t>îmi</a:t>
            </a:r>
            <a:r>
              <a:rPr lang="fr-FR" sz="3200" dirty="0"/>
              <a:t> </a:t>
            </a:r>
            <a:r>
              <a:rPr lang="fr-FR" sz="3200" dirty="0" err="1"/>
              <a:t>dezinfectez</a:t>
            </a:r>
            <a:r>
              <a:rPr lang="fr-FR" sz="3200" dirty="0"/>
              <a:t> </a:t>
            </a:r>
            <a:r>
              <a:rPr lang="fr-FR" sz="3200" dirty="0" err="1"/>
              <a:t>mâinile</a:t>
            </a:r>
            <a:r>
              <a:rPr lang="fr-FR" sz="3200" dirty="0"/>
              <a:t>, </a:t>
            </a:r>
            <a:endParaRPr lang="ro-MD" sz="3200" dirty="0" smtClean="0"/>
          </a:p>
          <a:p>
            <a:r>
              <a:rPr lang="fr-FR" sz="3200" dirty="0" err="1" smtClean="0"/>
              <a:t>atunci</a:t>
            </a:r>
            <a:r>
              <a:rPr lang="fr-FR" sz="3200" dirty="0" smtClean="0"/>
              <a:t> </a:t>
            </a:r>
            <a:r>
              <a:rPr lang="fr-FR" sz="3200" dirty="0" err="1"/>
              <a:t>când</a:t>
            </a:r>
            <a:r>
              <a:rPr lang="fr-FR" sz="3200" dirty="0"/>
              <a:t> </a:t>
            </a:r>
            <a:r>
              <a:rPr lang="fr-FR" sz="3200" dirty="0" err="1"/>
              <a:t>cobor</a:t>
            </a:r>
            <a:r>
              <a:rPr lang="fr-FR" sz="3200" dirty="0"/>
              <a:t>.</a:t>
            </a:r>
            <a:endParaRPr lang="ru-RU" sz="3200" dirty="0"/>
          </a:p>
        </p:txBody>
      </p:sp>
    </p:spTree>
    <p:extLst>
      <p:ext uri="{BB962C8B-B14F-4D97-AF65-F5344CB8AC3E}">
        <p14:creationId xmlns:p14="http://schemas.microsoft.com/office/powerpoint/2010/main" val="353149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43216">
              <a:srgbClr val="D0E3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0446" y="2847702"/>
            <a:ext cx="11612880" cy="3540035"/>
          </a:xfrm>
        </p:spPr>
        <p:txBody>
          <a:bodyPr>
            <a:noAutofit/>
          </a:bodyPr>
          <a:lstStyle/>
          <a:p>
            <a:r>
              <a:rPr lang="ro-MD" sz="4000" dirty="0" smtClean="0"/>
              <a:t/>
            </a:r>
            <a:br>
              <a:rPr lang="ro-MD" sz="4000" dirty="0" smtClean="0"/>
            </a:br>
            <a:r>
              <a:rPr lang="ro-MD" sz="4000" dirty="0"/>
              <a:t/>
            </a:r>
            <a:br>
              <a:rPr lang="ro-MD" sz="4000" dirty="0"/>
            </a:br>
            <a:r>
              <a:rPr lang="fr-FR" sz="4000" dirty="0" err="1" smtClean="0"/>
              <a:t>Așa</a:t>
            </a:r>
            <a:r>
              <a:rPr lang="fr-FR" sz="4000" dirty="0" smtClean="0"/>
              <a:t> </a:t>
            </a:r>
            <a:r>
              <a:rPr lang="fr-FR" sz="4000" dirty="0" err="1"/>
              <a:t>procedez</a:t>
            </a:r>
            <a:r>
              <a:rPr lang="fr-FR" sz="4000" dirty="0"/>
              <a:t> </a:t>
            </a:r>
            <a:r>
              <a:rPr lang="fr-FR" sz="4000" dirty="0" err="1"/>
              <a:t>în</a:t>
            </a:r>
            <a:r>
              <a:rPr lang="fr-FR" sz="4000" dirty="0"/>
              <a:t> </a:t>
            </a:r>
            <a:r>
              <a:rPr lang="fr-FR" sz="4000" dirty="0" err="1"/>
              <a:t>fiecare</a:t>
            </a:r>
            <a:r>
              <a:rPr lang="fr-FR" sz="4000" dirty="0"/>
              <a:t> </a:t>
            </a:r>
            <a:r>
              <a:rPr lang="fr-FR" sz="4000" dirty="0" err="1"/>
              <a:t>zi</a:t>
            </a:r>
            <a:r>
              <a:rPr lang="fr-FR" sz="4000" dirty="0"/>
              <a:t> </a:t>
            </a:r>
            <a:r>
              <a:rPr lang="fr-FR" sz="4000" dirty="0" err="1"/>
              <a:t>atunci</a:t>
            </a:r>
            <a:r>
              <a:rPr lang="fr-FR" sz="4000" dirty="0"/>
              <a:t> </a:t>
            </a:r>
            <a:r>
              <a:rPr lang="fr-FR" sz="4000" dirty="0" err="1"/>
              <a:t>când</a:t>
            </a:r>
            <a:r>
              <a:rPr lang="fr-FR" sz="4000" dirty="0"/>
              <a:t> </a:t>
            </a:r>
            <a:r>
              <a:rPr lang="fr-FR" sz="4000" dirty="0" err="1"/>
              <a:t>ajung</a:t>
            </a:r>
            <a:r>
              <a:rPr lang="fr-FR" sz="4000" dirty="0"/>
              <a:t> la </a:t>
            </a:r>
            <a:r>
              <a:rPr lang="fr-FR" sz="4000" dirty="0" err="1"/>
              <a:t>școală</a:t>
            </a:r>
            <a:r>
              <a:rPr lang="fr-FR" sz="4000" dirty="0"/>
              <a:t>: </a:t>
            </a:r>
            <a:r>
              <a:rPr lang="ro-MD" sz="4400" dirty="0" smtClean="0"/>
              <a:t/>
            </a:r>
            <a:br>
              <a:rPr lang="ro-MD" sz="4400" dirty="0" smtClean="0"/>
            </a:br>
            <a:r>
              <a:rPr lang="fr-FR" sz="4000" dirty="0" smtClean="0"/>
              <a:t>La </a:t>
            </a:r>
            <a:r>
              <a:rPr lang="fr-FR" sz="4000" dirty="0" err="1"/>
              <a:t>intrarea</a:t>
            </a:r>
            <a:r>
              <a:rPr lang="fr-FR" sz="4000" dirty="0"/>
              <a:t> </a:t>
            </a:r>
            <a:r>
              <a:rPr lang="fr-FR" sz="4000" dirty="0" err="1"/>
              <a:t>în</a:t>
            </a:r>
            <a:r>
              <a:rPr lang="fr-FR" sz="4000" dirty="0"/>
              <a:t> </a:t>
            </a:r>
            <a:r>
              <a:rPr lang="fr-FR" sz="4000" dirty="0" err="1"/>
              <a:t>școală</a:t>
            </a:r>
            <a:r>
              <a:rPr lang="fr-FR" sz="4000" dirty="0"/>
              <a:t>: </a:t>
            </a:r>
            <a:r>
              <a:rPr lang="ro-MD" sz="4000" dirty="0" smtClean="0"/>
              <a:t/>
            </a:r>
            <a:br>
              <a:rPr lang="ro-MD" sz="4000" dirty="0" smtClean="0"/>
            </a:br>
            <a:r>
              <a:rPr lang="fr-FR" sz="4000" dirty="0" smtClean="0"/>
              <a:t> </a:t>
            </a:r>
            <a:r>
              <a:rPr lang="fr-FR" sz="4000" dirty="0" err="1">
                <a:solidFill>
                  <a:srgbClr val="7030A0"/>
                </a:solidFill>
              </a:rPr>
              <a:t>Accept</a:t>
            </a:r>
            <a:r>
              <a:rPr lang="fr-FR" sz="4000" dirty="0">
                <a:solidFill>
                  <a:srgbClr val="7030A0"/>
                </a:solidFill>
              </a:rPr>
              <a:t> </a:t>
            </a:r>
            <a:r>
              <a:rPr lang="fr-FR" sz="4000" dirty="0" err="1">
                <a:solidFill>
                  <a:srgbClr val="7030A0"/>
                </a:solidFill>
              </a:rPr>
              <a:t>să-mi</a:t>
            </a:r>
            <a:r>
              <a:rPr lang="fr-FR" sz="4000" dirty="0">
                <a:solidFill>
                  <a:srgbClr val="7030A0"/>
                </a:solidFill>
              </a:rPr>
              <a:t> fie </a:t>
            </a:r>
            <a:r>
              <a:rPr lang="fr-FR" sz="4000" dirty="0" err="1">
                <a:solidFill>
                  <a:srgbClr val="7030A0"/>
                </a:solidFill>
              </a:rPr>
              <a:t>măsurată</a:t>
            </a:r>
            <a:r>
              <a:rPr lang="fr-FR" sz="4000" dirty="0">
                <a:solidFill>
                  <a:srgbClr val="7030A0"/>
                </a:solidFill>
              </a:rPr>
              <a:t> </a:t>
            </a:r>
            <a:r>
              <a:rPr lang="fr-FR" sz="4000" dirty="0" err="1">
                <a:solidFill>
                  <a:srgbClr val="7030A0"/>
                </a:solidFill>
              </a:rPr>
              <a:t>temperatura</a:t>
            </a:r>
            <a:r>
              <a:rPr lang="fr-FR" sz="4000" dirty="0">
                <a:solidFill>
                  <a:srgbClr val="7030A0"/>
                </a:solidFill>
              </a:rPr>
              <a:t>. </a:t>
            </a:r>
            <a:r>
              <a:rPr lang="ro-MD" sz="4000" dirty="0" smtClean="0"/>
              <a:t/>
            </a:r>
            <a:br>
              <a:rPr lang="ro-MD" sz="4000" dirty="0" smtClean="0"/>
            </a:br>
            <a:r>
              <a:rPr lang="fr-FR" sz="4000" i="1" dirty="0" err="1" smtClean="0">
                <a:solidFill>
                  <a:srgbClr val="00B050"/>
                </a:solidFill>
              </a:rPr>
              <a:t>Când</a:t>
            </a:r>
            <a:r>
              <a:rPr lang="fr-FR" sz="4000" i="1" dirty="0" smtClean="0">
                <a:solidFill>
                  <a:srgbClr val="00B050"/>
                </a:solidFill>
              </a:rPr>
              <a:t> </a:t>
            </a:r>
            <a:r>
              <a:rPr lang="fr-FR" sz="4000" i="1" dirty="0" err="1">
                <a:solidFill>
                  <a:srgbClr val="00B050"/>
                </a:solidFill>
              </a:rPr>
              <a:t>intru</a:t>
            </a:r>
            <a:r>
              <a:rPr lang="fr-FR" sz="4000" i="1" dirty="0">
                <a:solidFill>
                  <a:srgbClr val="00B050"/>
                </a:solidFill>
              </a:rPr>
              <a:t> </a:t>
            </a:r>
            <a:r>
              <a:rPr lang="fr-FR" sz="4000" i="1" dirty="0" err="1">
                <a:solidFill>
                  <a:srgbClr val="00B050"/>
                </a:solidFill>
              </a:rPr>
              <a:t>în</a:t>
            </a:r>
            <a:r>
              <a:rPr lang="fr-FR" sz="4000" i="1" dirty="0">
                <a:solidFill>
                  <a:srgbClr val="00B050"/>
                </a:solidFill>
              </a:rPr>
              <a:t> </a:t>
            </a:r>
            <a:r>
              <a:rPr lang="fr-FR" sz="4000" i="1" dirty="0" err="1">
                <a:solidFill>
                  <a:srgbClr val="00B050"/>
                </a:solidFill>
              </a:rPr>
              <a:t>instituție</a:t>
            </a:r>
            <a:r>
              <a:rPr lang="fr-FR" sz="4000" i="1" dirty="0">
                <a:solidFill>
                  <a:srgbClr val="00B050"/>
                </a:solidFill>
              </a:rPr>
              <a:t>, respect </a:t>
            </a:r>
            <a:r>
              <a:rPr lang="fr-FR" sz="4000" i="1" dirty="0" err="1">
                <a:solidFill>
                  <a:srgbClr val="00B050"/>
                </a:solidFill>
              </a:rPr>
              <a:t>traseele</a:t>
            </a:r>
            <a:r>
              <a:rPr lang="fr-FR" sz="4000" i="1" dirty="0">
                <a:solidFill>
                  <a:srgbClr val="00B050"/>
                </a:solidFill>
              </a:rPr>
              <a:t> </a:t>
            </a:r>
            <a:r>
              <a:rPr lang="fr-FR" sz="4000" i="1" dirty="0" err="1">
                <a:solidFill>
                  <a:srgbClr val="00B050"/>
                </a:solidFill>
              </a:rPr>
              <a:t>prestabilite</a:t>
            </a:r>
            <a:r>
              <a:rPr lang="fr-FR" sz="4000" dirty="0"/>
              <a:t>. </a:t>
            </a:r>
            <a:r>
              <a:rPr lang="ro-MD" sz="4000" dirty="0" smtClean="0"/>
              <a:t/>
            </a:r>
            <a:br>
              <a:rPr lang="ro-MD" sz="4000" dirty="0" smtClean="0"/>
            </a:br>
            <a:r>
              <a:rPr lang="fr-FR" sz="4000" dirty="0" smtClean="0"/>
              <a:t> </a:t>
            </a:r>
            <a:r>
              <a:rPr lang="fr-FR" sz="4000" dirty="0" err="1">
                <a:solidFill>
                  <a:srgbClr val="FF0000"/>
                </a:solidFill>
              </a:rPr>
              <a:t>Merg</a:t>
            </a:r>
            <a:r>
              <a:rPr lang="fr-FR" sz="4000" dirty="0">
                <a:solidFill>
                  <a:srgbClr val="FF0000"/>
                </a:solidFill>
              </a:rPr>
              <a:t> direct </a:t>
            </a:r>
            <a:r>
              <a:rPr lang="fr-FR" sz="4000" dirty="0" err="1">
                <a:solidFill>
                  <a:srgbClr val="FF0000"/>
                </a:solidFill>
              </a:rPr>
              <a:t>spre</a:t>
            </a:r>
            <a:r>
              <a:rPr lang="fr-FR" sz="4000" dirty="0">
                <a:solidFill>
                  <a:srgbClr val="FF0000"/>
                </a:solidFill>
              </a:rPr>
              <a:t> sala mea de </a:t>
            </a:r>
            <a:r>
              <a:rPr lang="fr-FR" sz="4000" dirty="0" err="1">
                <a:solidFill>
                  <a:srgbClr val="FF0000"/>
                </a:solidFill>
              </a:rPr>
              <a:t>clasă</a:t>
            </a:r>
            <a:r>
              <a:rPr lang="fr-FR" sz="4000" dirty="0">
                <a:solidFill>
                  <a:srgbClr val="FF0000"/>
                </a:solidFill>
              </a:rPr>
              <a:t> </a:t>
            </a:r>
            <a:r>
              <a:rPr lang="fr-FR" sz="4000" dirty="0" err="1">
                <a:solidFill>
                  <a:srgbClr val="FF0000"/>
                </a:solidFill>
              </a:rPr>
              <a:t>și</a:t>
            </a:r>
            <a:r>
              <a:rPr lang="fr-FR" sz="4000" dirty="0">
                <a:solidFill>
                  <a:srgbClr val="FF0000"/>
                </a:solidFill>
              </a:rPr>
              <a:t> </a:t>
            </a:r>
            <a:r>
              <a:rPr lang="fr-FR" sz="4000" dirty="0" err="1">
                <a:solidFill>
                  <a:srgbClr val="FF0000"/>
                </a:solidFill>
              </a:rPr>
              <a:t>evit</a:t>
            </a:r>
            <a:r>
              <a:rPr lang="fr-FR" sz="4000" dirty="0">
                <a:solidFill>
                  <a:srgbClr val="FF0000"/>
                </a:solidFill>
              </a:rPr>
              <a:t> </a:t>
            </a:r>
            <a:r>
              <a:rPr lang="fr-FR" sz="4000" dirty="0" err="1">
                <a:solidFill>
                  <a:srgbClr val="FF0000"/>
                </a:solidFill>
              </a:rPr>
              <a:t>interacțiunile</a:t>
            </a:r>
            <a:r>
              <a:rPr lang="fr-FR" sz="4000" dirty="0">
                <a:solidFill>
                  <a:srgbClr val="FF0000"/>
                </a:solidFill>
              </a:rPr>
              <a:t> </a:t>
            </a:r>
            <a:r>
              <a:rPr lang="fr-FR" sz="4000" dirty="0" err="1">
                <a:solidFill>
                  <a:srgbClr val="FF0000"/>
                </a:solidFill>
              </a:rPr>
              <a:t>cu</a:t>
            </a:r>
            <a:r>
              <a:rPr lang="fr-FR" sz="4000" dirty="0">
                <a:solidFill>
                  <a:srgbClr val="FF0000"/>
                </a:solidFill>
              </a:rPr>
              <a:t> </a:t>
            </a:r>
            <a:r>
              <a:rPr lang="fr-FR" sz="4000" dirty="0" err="1">
                <a:solidFill>
                  <a:srgbClr val="FF0000"/>
                </a:solidFill>
              </a:rPr>
              <a:t>elevii</a:t>
            </a:r>
            <a:r>
              <a:rPr lang="fr-FR" sz="4000" dirty="0">
                <a:solidFill>
                  <a:srgbClr val="FF0000"/>
                </a:solidFill>
              </a:rPr>
              <a:t> </a:t>
            </a:r>
            <a:r>
              <a:rPr lang="fr-FR" sz="4000" dirty="0" err="1">
                <a:solidFill>
                  <a:srgbClr val="FF0000"/>
                </a:solidFill>
              </a:rPr>
              <a:t>din</a:t>
            </a:r>
            <a:r>
              <a:rPr lang="fr-FR" sz="4000" dirty="0">
                <a:solidFill>
                  <a:srgbClr val="FF0000"/>
                </a:solidFill>
              </a:rPr>
              <a:t> </a:t>
            </a:r>
            <a:r>
              <a:rPr lang="fr-FR" sz="4000" dirty="0" err="1">
                <a:solidFill>
                  <a:srgbClr val="FF0000"/>
                </a:solidFill>
              </a:rPr>
              <a:t>alte</a:t>
            </a:r>
            <a:r>
              <a:rPr lang="fr-FR" sz="4000" dirty="0">
                <a:solidFill>
                  <a:srgbClr val="FF0000"/>
                </a:solidFill>
              </a:rPr>
              <a:t> clase</a:t>
            </a:r>
            <a:r>
              <a:rPr lang="fr-FR" sz="4400" dirty="0"/>
              <a:t>.</a:t>
            </a:r>
            <a:endParaRPr lang="ru-RU" sz="4400" dirty="0"/>
          </a:p>
        </p:txBody>
      </p:sp>
      <p:sp>
        <p:nvSpPr>
          <p:cNvPr id="3" name="Текст 2"/>
          <p:cNvSpPr>
            <a:spLocks noGrp="1"/>
          </p:cNvSpPr>
          <p:nvPr>
            <p:ph type="body" idx="1"/>
          </p:nvPr>
        </p:nvSpPr>
        <p:spPr>
          <a:xfrm>
            <a:off x="831850" y="352698"/>
            <a:ext cx="4523921" cy="1515292"/>
          </a:xfrm>
        </p:spPr>
        <p:txBody>
          <a:bodyPr>
            <a:normAutofit/>
          </a:bodyPr>
          <a:lstStyle/>
          <a:p>
            <a:r>
              <a:rPr lang="ro-MD" sz="4000" dirty="0" smtClean="0">
                <a:solidFill>
                  <a:srgbClr val="7030A0"/>
                </a:solidFill>
              </a:rPr>
              <a:t>Sunt </a:t>
            </a:r>
            <a:r>
              <a:rPr lang="ro-MD" sz="4000" dirty="0" smtClean="0">
                <a:solidFill>
                  <a:srgbClr val="7030A0"/>
                </a:solidFill>
              </a:rPr>
              <a:t> responsabil :</a:t>
            </a:r>
          </a:p>
          <a:p>
            <a:r>
              <a:rPr lang="ro-MD" sz="4000" dirty="0" smtClean="0">
                <a:solidFill>
                  <a:srgbClr val="7030A0"/>
                </a:solidFill>
              </a:rPr>
              <a:t> </a:t>
            </a:r>
            <a:r>
              <a:rPr lang="ro-MD" sz="4000" dirty="0" smtClean="0">
                <a:solidFill>
                  <a:srgbClr val="7030A0"/>
                </a:solidFill>
              </a:rPr>
              <a:t>ÎN  SPAȚIUL ȘCOLII</a:t>
            </a:r>
            <a:endParaRPr lang="ru-RU" sz="4000" dirty="0">
              <a:solidFill>
                <a:srgbClr val="7030A0"/>
              </a:solidFill>
            </a:endParaRPr>
          </a:p>
        </p:txBody>
      </p:sp>
      <p:pic>
        <p:nvPicPr>
          <p:cNvPr id="4" name="Рисунок 3"/>
          <p:cNvPicPr>
            <a:picLocks noChangeAspect="1"/>
          </p:cNvPicPr>
          <p:nvPr/>
        </p:nvPicPr>
        <p:blipFill>
          <a:blip r:embed="rId2"/>
          <a:stretch>
            <a:fillRect/>
          </a:stretch>
        </p:blipFill>
        <p:spPr>
          <a:xfrm>
            <a:off x="6902494" y="467405"/>
            <a:ext cx="3443289" cy="2291352"/>
          </a:xfrm>
          <a:prstGeom prst="rect">
            <a:avLst/>
          </a:prstGeom>
        </p:spPr>
      </p:pic>
    </p:spTree>
    <p:extLst>
      <p:ext uri="{BB962C8B-B14F-4D97-AF65-F5344CB8AC3E}">
        <p14:creationId xmlns:p14="http://schemas.microsoft.com/office/powerpoint/2010/main" val="73712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2697" y="313509"/>
            <a:ext cx="11560629" cy="770708"/>
          </a:xfrm>
        </p:spPr>
        <p:txBody>
          <a:bodyPr>
            <a:normAutofit/>
          </a:bodyPr>
          <a:lstStyle/>
          <a:p>
            <a:r>
              <a:rPr lang="ro-MD" sz="4800" dirty="0" smtClean="0"/>
              <a:t>Așa este necesar să mă comport în clasă!</a:t>
            </a:r>
            <a:endParaRPr lang="ru-RU" sz="4800" dirty="0"/>
          </a:p>
        </p:txBody>
      </p:sp>
      <p:sp>
        <p:nvSpPr>
          <p:cNvPr id="3" name="Подзаголовок 2"/>
          <p:cNvSpPr>
            <a:spLocks noGrp="1"/>
          </p:cNvSpPr>
          <p:nvPr>
            <p:ph type="subTitle" idx="1"/>
          </p:nvPr>
        </p:nvSpPr>
        <p:spPr>
          <a:xfrm>
            <a:off x="209006" y="1685109"/>
            <a:ext cx="11704320" cy="4480560"/>
          </a:xfrm>
        </p:spPr>
        <p:txBody>
          <a:bodyPr>
            <a:normAutofit fontScale="92500"/>
          </a:bodyPr>
          <a:lstStyle/>
          <a:p>
            <a:pPr marL="342900" indent="-342900">
              <a:buFont typeface="Wingdings" panose="05000000000000000000" pitchFamily="2" charset="2"/>
              <a:buChar char="v"/>
            </a:pPr>
            <a:r>
              <a:rPr lang="fr-FR" sz="3200" dirty="0" smtClean="0"/>
              <a:t> </a:t>
            </a:r>
            <a:r>
              <a:rPr lang="fr-FR" sz="3200" dirty="0" err="1">
                <a:solidFill>
                  <a:srgbClr val="0070C0"/>
                </a:solidFill>
              </a:rPr>
              <a:t>Înainte</a:t>
            </a:r>
            <a:r>
              <a:rPr lang="fr-FR" sz="3200" dirty="0">
                <a:solidFill>
                  <a:srgbClr val="0070C0"/>
                </a:solidFill>
              </a:rPr>
              <a:t> </a:t>
            </a:r>
            <a:r>
              <a:rPr lang="fr-FR" sz="3200" dirty="0" err="1">
                <a:solidFill>
                  <a:srgbClr val="0070C0"/>
                </a:solidFill>
              </a:rPr>
              <a:t>să</a:t>
            </a:r>
            <a:r>
              <a:rPr lang="fr-FR" sz="3200" dirty="0">
                <a:solidFill>
                  <a:srgbClr val="0070C0"/>
                </a:solidFill>
              </a:rPr>
              <a:t> </a:t>
            </a:r>
            <a:r>
              <a:rPr lang="fr-FR" sz="3200" dirty="0" err="1">
                <a:solidFill>
                  <a:srgbClr val="0070C0"/>
                </a:solidFill>
              </a:rPr>
              <a:t>intru</a:t>
            </a:r>
            <a:r>
              <a:rPr lang="fr-FR" sz="3200" dirty="0">
                <a:solidFill>
                  <a:srgbClr val="0070C0"/>
                </a:solidFill>
              </a:rPr>
              <a:t> </a:t>
            </a:r>
            <a:r>
              <a:rPr lang="fr-FR" sz="3200" dirty="0" err="1">
                <a:solidFill>
                  <a:srgbClr val="0070C0"/>
                </a:solidFill>
              </a:rPr>
              <a:t>în</a:t>
            </a:r>
            <a:r>
              <a:rPr lang="fr-FR" sz="3200" dirty="0">
                <a:solidFill>
                  <a:srgbClr val="0070C0"/>
                </a:solidFill>
              </a:rPr>
              <a:t> </a:t>
            </a:r>
            <a:r>
              <a:rPr lang="fr-FR" sz="3200" dirty="0" err="1">
                <a:solidFill>
                  <a:srgbClr val="0070C0"/>
                </a:solidFill>
              </a:rPr>
              <a:t>clasă</a:t>
            </a:r>
            <a:r>
              <a:rPr lang="fr-FR" sz="3200" dirty="0">
                <a:solidFill>
                  <a:srgbClr val="0070C0"/>
                </a:solidFill>
              </a:rPr>
              <a:t>, </a:t>
            </a:r>
            <a:r>
              <a:rPr lang="fr-FR" sz="3200" dirty="0" err="1">
                <a:solidFill>
                  <a:srgbClr val="0070C0"/>
                </a:solidFill>
              </a:rPr>
              <a:t>mă</a:t>
            </a:r>
            <a:r>
              <a:rPr lang="fr-FR" sz="3200" dirty="0">
                <a:solidFill>
                  <a:srgbClr val="0070C0"/>
                </a:solidFill>
              </a:rPr>
              <a:t> </a:t>
            </a:r>
            <a:r>
              <a:rPr lang="fr-FR" sz="3200" dirty="0" err="1">
                <a:solidFill>
                  <a:srgbClr val="0070C0"/>
                </a:solidFill>
              </a:rPr>
              <a:t>spăl</a:t>
            </a:r>
            <a:r>
              <a:rPr lang="fr-FR" sz="3200" dirty="0">
                <a:solidFill>
                  <a:srgbClr val="0070C0"/>
                </a:solidFill>
              </a:rPr>
              <a:t> </a:t>
            </a:r>
            <a:r>
              <a:rPr lang="fr-FR" sz="3200" dirty="0" err="1">
                <a:solidFill>
                  <a:srgbClr val="0070C0"/>
                </a:solidFill>
              </a:rPr>
              <a:t>pe</a:t>
            </a:r>
            <a:r>
              <a:rPr lang="fr-FR" sz="3200" dirty="0">
                <a:solidFill>
                  <a:srgbClr val="0070C0"/>
                </a:solidFill>
              </a:rPr>
              <a:t> </a:t>
            </a:r>
            <a:r>
              <a:rPr lang="fr-FR" sz="3200" dirty="0" err="1">
                <a:solidFill>
                  <a:srgbClr val="0070C0"/>
                </a:solidFill>
              </a:rPr>
              <a:t>mâini</a:t>
            </a:r>
            <a:r>
              <a:rPr lang="fr-FR" sz="3200" dirty="0">
                <a:solidFill>
                  <a:srgbClr val="0070C0"/>
                </a:solidFill>
              </a:rPr>
              <a:t> </a:t>
            </a:r>
            <a:r>
              <a:rPr lang="fr-FR" sz="3200" dirty="0" err="1">
                <a:solidFill>
                  <a:srgbClr val="0070C0"/>
                </a:solidFill>
              </a:rPr>
              <a:t>cu</a:t>
            </a:r>
            <a:r>
              <a:rPr lang="fr-FR" sz="3200" dirty="0">
                <a:solidFill>
                  <a:srgbClr val="0070C0"/>
                </a:solidFill>
              </a:rPr>
              <a:t> </a:t>
            </a:r>
            <a:r>
              <a:rPr lang="fr-FR" sz="3200" dirty="0" err="1">
                <a:solidFill>
                  <a:srgbClr val="0070C0"/>
                </a:solidFill>
              </a:rPr>
              <a:t>apă</a:t>
            </a:r>
            <a:r>
              <a:rPr lang="fr-FR" sz="3200" dirty="0">
                <a:solidFill>
                  <a:srgbClr val="0070C0"/>
                </a:solidFill>
              </a:rPr>
              <a:t> </a:t>
            </a:r>
            <a:r>
              <a:rPr lang="fr-FR" sz="3200" dirty="0" err="1">
                <a:solidFill>
                  <a:srgbClr val="0070C0"/>
                </a:solidFill>
              </a:rPr>
              <a:t>și</a:t>
            </a:r>
            <a:r>
              <a:rPr lang="fr-FR" sz="3200" dirty="0">
                <a:solidFill>
                  <a:srgbClr val="0070C0"/>
                </a:solidFill>
              </a:rPr>
              <a:t> </a:t>
            </a:r>
            <a:r>
              <a:rPr lang="fr-FR" sz="3200" dirty="0" err="1">
                <a:solidFill>
                  <a:srgbClr val="0070C0"/>
                </a:solidFill>
              </a:rPr>
              <a:t>săpun</a:t>
            </a:r>
            <a:r>
              <a:rPr lang="fr-FR" sz="3200" dirty="0">
                <a:solidFill>
                  <a:srgbClr val="0070C0"/>
                </a:solidFill>
              </a:rPr>
              <a:t> </a:t>
            </a:r>
            <a:r>
              <a:rPr lang="fr-FR" sz="3200" dirty="0" smtClean="0">
                <a:solidFill>
                  <a:srgbClr val="0070C0"/>
                </a:solidFill>
              </a:rPr>
              <a:t>.</a:t>
            </a:r>
            <a:endParaRPr lang="ro-MD" sz="3200" dirty="0" smtClean="0">
              <a:solidFill>
                <a:srgbClr val="0070C0"/>
              </a:solidFill>
            </a:endParaRPr>
          </a:p>
          <a:p>
            <a:pPr marL="342900" indent="-342900">
              <a:buFont typeface="Wingdings" panose="05000000000000000000" pitchFamily="2" charset="2"/>
              <a:buChar char="v"/>
            </a:pPr>
            <a:r>
              <a:rPr lang="fr-FR" sz="3200" dirty="0"/>
              <a:t>Respect </a:t>
            </a:r>
            <a:r>
              <a:rPr lang="fr-FR" sz="3200" dirty="0" err="1"/>
              <a:t>distanța</a:t>
            </a:r>
            <a:r>
              <a:rPr lang="fr-FR" sz="3200" dirty="0"/>
              <a:t> </a:t>
            </a:r>
            <a:r>
              <a:rPr lang="fr-FR" sz="3200" dirty="0" err="1"/>
              <a:t>între</a:t>
            </a:r>
            <a:r>
              <a:rPr lang="fr-FR" sz="3200" dirty="0"/>
              <a:t> </a:t>
            </a:r>
            <a:r>
              <a:rPr lang="fr-FR" sz="3200" dirty="0" err="1"/>
              <a:t>colegi</a:t>
            </a:r>
            <a:r>
              <a:rPr lang="fr-FR" sz="3200" dirty="0"/>
              <a:t> de </a:t>
            </a:r>
            <a:r>
              <a:rPr lang="fr-FR" sz="3200" dirty="0" err="1"/>
              <a:t>cel</a:t>
            </a:r>
            <a:r>
              <a:rPr lang="fr-FR" sz="3200" dirty="0"/>
              <a:t> </a:t>
            </a:r>
            <a:r>
              <a:rPr lang="fr-FR" sz="3200" dirty="0" err="1"/>
              <a:t>puțin</a:t>
            </a:r>
            <a:r>
              <a:rPr lang="fr-FR" sz="3200" dirty="0"/>
              <a:t> 1,5 m, </a:t>
            </a:r>
            <a:r>
              <a:rPr lang="fr-FR" sz="3200" dirty="0" err="1"/>
              <a:t>adică</a:t>
            </a:r>
            <a:r>
              <a:rPr lang="fr-FR" sz="3200" dirty="0"/>
              <a:t> 2 </a:t>
            </a:r>
            <a:r>
              <a:rPr lang="fr-FR" sz="3200" dirty="0" err="1"/>
              <a:t>pași</a:t>
            </a:r>
            <a:r>
              <a:rPr lang="fr-FR" sz="3200" dirty="0"/>
              <a:t> </a:t>
            </a:r>
            <a:r>
              <a:rPr lang="fr-FR" sz="3200" dirty="0" err="1"/>
              <a:t>cel</a:t>
            </a:r>
            <a:r>
              <a:rPr lang="fr-FR" sz="3200" dirty="0"/>
              <a:t> </a:t>
            </a:r>
            <a:r>
              <a:rPr lang="fr-FR" sz="3200" dirty="0" err="1"/>
              <a:t>puțin</a:t>
            </a:r>
            <a:r>
              <a:rPr lang="fr-FR" sz="3200" dirty="0" smtClean="0"/>
              <a:t>.</a:t>
            </a:r>
            <a:endParaRPr lang="ro-MD" sz="3200" dirty="0" smtClean="0"/>
          </a:p>
          <a:p>
            <a:pPr marL="342900" indent="-342900">
              <a:buFont typeface="Wingdings" panose="05000000000000000000" pitchFamily="2" charset="2"/>
              <a:buChar char="v"/>
            </a:pPr>
            <a:r>
              <a:rPr lang="fr-FR" sz="3200" dirty="0">
                <a:solidFill>
                  <a:srgbClr val="00B050"/>
                </a:solidFill>
              </a:rPr>
              <a:t>La </a:t>
            </a:r>
            <a:r>
              <a:rPr lang="fr-FR" sz="3200" dirty="0" err="1">
                <a:solidFill>
                  <a:srgbClr val="00B050"/>
                </a:solidFill>
              </a:rPr>
              <a:t>lecție</a:t>
            </a:r>
            <a:r>
              <a:rPr lang="fr-FR" sz="3200" dirty="0">
                <a:solidFill>
                  <a:srgbClr val="00B050"/>
                </a:solidFill>
              </a:rPr>
              <a:t> </a:t>
            </a:r>
            <a:r>
              <a:rPr lang="fr-FR" sz="3200" dirty="0" err="1">
                <a:solidFill>
                  <a:srgbClr val="00B050"/>
                </a:solidFill>
              </a:rPr>
              <a:t>ocup</a:t>
            </a:r>
            <a:r>
              <a:rPr lang="fr-FR" sz="3200" dirty="0">
                <a:solidFill>
                  <a:srgbClr val="00B050"/>
                </a:solidFill>
              </a:rPr>
              <a:t> </a:t>
            </a:r>
            <a:r>
              <a:rPr lang="fr-FR" sz="3200" dirty="0" err="1">
                <a:solidFill>
                  <a:srgbClr val="00B050"/>
                </a:solidFill>
              </a:rPr>
              <a:t>același</a:t>
            </a:r>
            <a:r>
              <a:rPr lang="fr-FR" sz="3200" dirty="0">
                <a:solidFill>
                  <a:srgbClr val="00B050"/>
                </a:solidFill>
              </a:rPr>
              <a:t> </a:t>
            </a:r>
            <a:r>
              <a:rPr lang="fr-FR" sz="3200" dirty="0" err="1">
                <a:solidFill>
                  <a:srgbClr val="00B050"/>
                </a:solidFill>
              </a:rPr>
              <a:t>loc</a:t>
            </a:r>
            <a:r>
              <a:rPr lang="fr-FR" sz="3200" dirty="0">
                <a:solidFill>
                  <a:srgbClr val="00B050"/>
                </a:solidFill>
              </a:rPr>
              <a:t> </a:t>
            </a:r>
            <a:r>
              <a:rPr lang="fr-FR" sz="3200" dirty="0" err="1">
                <a:solidFill>
                  <a:srgbClr val="00B050"/>
                </a:solidFill>
              </a:rPr>
              <a:t>în</a:t>
            </a:r>
            <a:r>
              <a:rPr lang="fr-FR" sz="3200" dirty="0">
                <a:solidFill>
                  <a:srgbClr val="00B050"/>
                </a:solidFill>
              </a:rPr>
              <a:t> </a:t>
            </a:r>
            <a:r>
              <a:rPr lang="fr-FR" sz="3200" dirty="0" err="1">
                <a:solidFill>
                  <a:srgbClr val="00B050"/>
                </a:solidFill>
              </a:rPr>
              <a:t>bancă</a:t>
            </a:r>
            <a:r>
              <a:rPr lang="fr-FR" sz="3200" dirty="0">
                <a:solidFill>
                  <a:srgbClr val="00B050"/>
                </a:solidFill>
              </a:rPr>
              <a:t> </a:t>
            </a:r>
            <a:r>
              <a:rPr lang="fr-FR" sz="3200" dirty="0" err="1">
                <a:solidFill>
                  <a:srgbClr val="00B050"/>
                </a:solidFill>
              </a:rPr>
              <a:t>și</a:t>
            </a:r>
            <a:r>
              <a:rPr lang="fr-FR" sz="3200" dirty="0">
                <a:solidFill>
                  <a:srgbClr val="00B050"/>
                </a:solidFill>
              </a:rPr>
              <a:t> nu </a:t>
            </a:r>
            <a:r>
              <a:rPr lang="fr-FR" sz="3200" dirty="0" err="1">
                <a:solidFill>
                  <a:srgbClr val="00B050"/>
                </a:solidFill>
              </a:rPr>
              <a:t>mă</a:t>
            </a:r>
            <a:r>
              <a:rPr lang="fr-FR" sz="3200" dirty="0">
                <a:solidFill>
                  <a:srgbClr val="00B050"/>
                </a:solidFill>
              </a:rPr>
              <a:t> </a:t>
            </a:r>
            <a:r>
              <a:rPr lang="fr-FR" sz="3200" dirty="0" err="1">
                <a:solidFill>
                  <a:srgbClr val="00B050"/>
                </a:solidFill>
              </a:rPr>
              <a:t>deplasez</a:t>
            </a:r>
            <a:r>
              <a:rPr lang="fr-FR" sz="3200" dirty="0">
                <a:solidFill>
                  <a:srgbClr val="00B050"/>
                </a:solidFill>
              </a:rPr>
              <a:t> </a:t>
            </a:r>
            <a:r>
              <a:rPr lang="fr-FR" sz="3200" dirty="0" err="1">
                <a:solidFill>
                  <a:srgbClr val="00B050"/>
                </a:solidFill>
              </a:rPr>
              <a:t>prin</a:t>
            </a:r>
            <a:r>
              <a:rPr lang="fr-FR" sz="3200" dirty="0">
                <a:solidFill>
                  <a:srgbClr val="00B050"/>
                </a:solidFill>
              </a:rPr>
              <a:t> </a:t>
            </a:r>
            <a:r>
              <a:rPr lang="fr-FR" sz="3200" dirty="0" err="1">
                <a:solidFill>
                  <a:srgbClr val="00B050"/>
                </a:solidFill>
              </a:rPr>
              <a:t>clasă</a:t>
            </a:r>
            <a:r>
              <a:rPr lang="fr-FR" sz="3200" dirty="0">
                <a:solidFill>
                  <a:srgbClr val="00B050"/>
                </a:solidFill>
              </a:rPr>
              <a:t> </a:t>
            </a:r>
            <a:r>
              <a:rPr lang="fr-FR" sz="3200" dirty="0" err="1">
                <a:solidFill>
                  <a:srgbClr val="00B050"/>
                </a:solidFill>
              </a:rPr>
              <a:t>fără</a:t>
            </a:r>
            <a:r>
              <a:rPr lang="fr-FR" sz="3200" dirty="0">
                <a:solidFill>
                  <a:srgbClr val="00B050"/>
                </a:solidFill>
              </a:rPr>
              <a:t> </a:t>
            </a:r>
            <a:r>
              <a:rPr lang="fr-FR" sz="3200" dirty="0" err="1">
                <a:solidFill>
                  <a:srgbClr val="00B050"/>
                </a:solidFill>
              </a:rPr>
              <a:t>rost</a:t>
            </a:r>
            <a:r>
              <a:rPr lang="fr-FR" sz="3200" dirty="0" smtClean="0">
                <a:solidFill>
                  <a:srgbClr val="00B050"/>
                </a:solidFill>
              </a:rPr>
              <a:t>.</a:t>
            </a:r>
            <a:endParaRPr lang="ro-MD" sz="3200" dirty="0" smtClean="0">
              <a:solidFill>
                <a:srgbClr val="00B050"/>
              </a:solidFill>
            </a:endParaRPr>
          </a:p>
          <a:p>
            <a:pPr marL="342900" indent="-342900">
              <a:buFont typeface="Wingdings" panose="05000000000000000000" pitchFamily="2" charset="2"/>
              <a:buChar char="v"/>
            </a:pPr>
            <a:r>
              <a:rPr lang="fr-FR" sz="3200" dirty="0" smtClean="0"/>
              <a:t>Acting </a:t>
            </a:r>
            <a:r>
              <a:rPr lang="fr-FR" sz="3200" dirty="0" err="1"/>
              <a:t>doar</a:t>
            </a:r>
            <a:r>
              <a:rPr lang="fr-FR" sz="3200" dirty="0"/>
              <a:t> </a:t>
            </a:r>
            <a:r>
              <a:rPr lang="fr-FR" sz="3200" dirty="0" err="1"/>
              <a:t>obiectele</a:t>
            </a:r>
            <a:r>
              <a:rPr lang="fr-FR" sz="3200" dirty="0"/>
              <a:t> personale: </a:t>
            </a:r>
            <a:r>
              <a:rPr lang="fr-FR" sz="3200" dirty="0" err="1"/>
              <a:t>pixuri</a:t>
            </a:r>
            <a:r>
              <a:rPr lang="fr-FR" sz="3200" dirty="0"/>
              <a:t>, </a:t>
            </a:r>
            <a:r>
              <a:rPr lang="fr-FR" sz="3200" dirty="0" err="1"/>
              <a:t>creioane</a:t>
            </a:r>
            <a:r>
              <a:rPr lang="fr-FR" sz="3200" dirty="0"/>
              <a:t>, </a:t>
            </a:r>
            <a:r>
              <a:rPr lang="fr-FR" sz="3200" dirty="0" err="1"/>
              <a:t>caiete</a:t>
            </a:r>
            <a:r>
              <a:rPr lang="fr-FR" sz="3200" dirty="0"/>
              <a:t>, </a:t>
            </a:r>
            <a:r>
              <a:rPr lang="fr-FR" sz="3200" dirty="0" err="1"/>
              <a:t>manuale</a:t>
            </a:r>
            <a:r>
              <a:rPr lang="fr-FR" sz="3200" dirty="0"/>
              <a:t>, </a:t>
            </a:r>
            <a:r>
              <a:rPr lang="fr-FR" sz="3200" dirty="0" err="1"/>
              <a:t>telefon</a:t>
            </a:r>
            <a:r>
              <a:rPr lang="fr-FR" sz="3200" dirty="0"/>
              <a:t>. </a:t>
            </a:r>
            <a:endParaRPr lang="ro-MD" sz="3200" dirty="0" smtClean="0"/>
          </a:p>
          <a:p>
            <a:pPr marL="342900" indent="-342900">
              <a:buFont typeface="Wingdings" panose="05000000000000000000" pitchFamily="2" charset="2"/>
              <a:buChar char="v"/>
            </a:pPr>
            <a:r>
              <a:rPr lang="fr-FR" sz="3200" dirty="0" err="1">
                <a:solidFill>
                  <a:srgbClr val="FF0000"/>
                </a:solidFill>
              </a:rPr>
              <a:t>Tușesc</a:t>
            </a:r>
            <a:r>
              <a:rPr lang="fr-FR" sz="3200" dirty="0">
                <a:solidFill>
                  <a:srgbClr val="FF0000"/>
                </a:solidFill>
              </a:rPr>
              <a:t> </a:t>
            </a:r>
            <a:r>
              <a:rPr lang="fr-FR" sz="3200" dirty="0" err="1">
                <a:solidFill>
                  <a:srgbClr val="FF0000"/>
                </a:solidFill>
              </a:rPr>
              <a:t>în</a:t>
            </a:r>
            <a:r>
              <a:rPr lang="fr-FR" sz="3200" dirty="0">
                <a:solidFill>
                  <a:srgbClr val="FF0000"/>
                </a:solidFill>
              </a:rPr>
              <a:t> </a:t>
            </a:r>
            <a:r>
              <a:rPr lang="fr-FR" sz="3200" dirty="0" err="1">
                <a:solidFill>
                  <a:srgbClr val="FF0000"/>
                </a:solidFill>
              </a:rPr>
              <a:t>pliul</a:t>
            </a:r>
            <a:r>
              <a:rPr lang="fr-FR" sz="3200" dirty="0">
                <a:solidFill>
                  <a:srgbClr val="FF0000"/>
                </a:solidFill>
              </a:rPr>
              <a:t> </a:t>
            </a:r>
            <a:r>
              <a:rPr lang="fr-FR" sz="3200" dirty="0" err="1">
                <a:solidFill>
                  <a:srgbClr val="FF0000"/>
                </a:solidFill>
              </a:rPr>
              <a:t>cotului</a:t>
            </a:r>
            <a:r>
              <a:rPr lang="fr-FR" sz="3200" dirty="0">
                <a:solidFill>
                  <a:srgbClr val="FF0000"/>
                </a:solidFill>
              </a:rPr>
              <a:t> </a:t>
            </a:r>
            <a:r>
              <a:rPr lang="fr-FR" sz="3200" dirty="0" err="1">
                <a:solidFill>
                  <a:srgbClr val="FF0000"/>
                </a:solidFill>
              </a:rPr>
              <a:t>sau</a:t>
            </a:r>
            <a:r>
              <a:rPr lang="fr-FR" sz="3200" dirty="0">
                <a:solidFill>
                  <a:srgbClr val="FF0000"/>
                </a:solidFill>
              </a:rPr>
              <a:t> </a:t>
            </a:r>
            <a:r>
              <a:rPr lang="fr-FR" sz="3200" dirty="0" err="1">
                <a:solidFill>
                  <a:srgbClr val="FF0000"/>
                </a:solidFill>
              </a:rPr>
              <a:t>într</a:t>
            </a:r>
            <a:r>
              <a:rPr lang="fr-FR" sz="3200" dirty="0">
                <a:solidFill>
                  <a:srgbClr val="FF0000"/>
                </a:solidFill>
              </a:rPr>
              <a:t>-un </a:t>
            </a:r>
            <a:r>
              <a:rPr lang="fr-FR" sz="3200" dirty="0" err="1">
                <a:solidFill>
                  <a:srgbClr val="FF0000"/>
                </a:solidFill>
              </a:rPr>
              <a:t>șervețel</a:t>
            </a:r>
            <a:r>
              <a:rPr lang="fr-FR" sz="3200" dirty="0">
                <a:solidFill>
                  <a:srgbClr val="FF0000"/>
                </a:solidFill>
              </a:rPr>
              <a:t> de </a:t>
            </a:r>
            <a:r>
              <a:rPr lang="fr-FR" sz="3200" dirty="0" err="1">
                <a:solidFill>
                  <a:srgbClr val="FF0000"/>
                </a:solidFill>
              </a:rPr>
              <a:t>unică</a:t>
            </a:r>
            <a:r>
              <a:rPr lang="fr-FR" sz="3200" dirty="0">
                <a:solidFill>
                  <a:srgbClr val="FF0000"/>
                </a:solidFill>
              </a:rPr>
              <a:t> </a:t>
            </a:r>
            <a:r>
              <a:rPr lang="fr-FR" sz="3200" dirty="0" err="1">
                <a:solidFill>
                  <a:srgbClr val="FF0000"/>
                </a:solidFill>
              </a:rPr>
              <a:t>folosință</a:t>
            </a:r>
            <a:r>
              <a:rPr lang="fr-FR" sz="3200" dirty="0">
                <a:solidFill>
                  <a:srgbClr val="FF0000"/>
                </a:solidFill>
              </a:rPr>
              <a:t>, </a:t>
            </a:r>
            <a:r>
              <a:rPr lang="fr-FR" sz="3200" dirty="0" err="1">
                <a:solidFill>
                  <a:srgbClr val="FF0000"/>
                </a:solidFill>
              </a:rPr>
              <a:t>pe</a:t>
            </a:r>
            <a:r>
              <a:rPr lang="fr-FR" sz="3200" dirty="0">
                <a:solidFill>
                  <a:srgbClr val="FF0000"/>
                </a:solidFill>
              </a:rPr>
              <a:t> care </a:t>
            </a:r>
            <a:r>
              <a:rPr lang="fr-FR" sz="3200" dirty="0" err="1">
                <a:solidFill>
                  <a:srgbClr val="FF0000"/>
                </a:solidFill>
              </a:rPr>
              <a:t>îl</a:t>
            </a:r>
            <a:r>
              <a:rPr lang="fr-FR" sz="3200" dirty="0">
                <a:solidFill>
                  <a:srgbClr val="FF0000"/>
                </a:solidFill>
              </a:rPr>
              <a:t> </a:t>
            </a:r>
            <a:r>
              <a:rPr lang="fr-FR" sz="3200" dirty="0" err="1">
                <a:solidFill>
                  <a:srgbClr val="FF0000"/>
                </a:solidFill>
              </a:rPr>
              <a:t>arunc</a:t>
            </a:r>
            <a:r>
              <a:rPr lang="fr-FR" sz="3200" dirty="0">
                <a:solidFill>
                  <a:srgbClr val="FF0000"/>
                </a:solidFill>
              </a:rPr>
              <a:t> </a:t>
            </a:r>
            <a:r>
              <a:rPr lang="fr-FR" sz="3200" dirty="0" err="1">
                <a:solidFill>
                  <a:srgbClr val="FF0000"/>
                </a:solidFill>
              </a:rPr>
              <a:t>apoi</a:t>
            </a:r>
            <a:r>
              <a:rPr lang="fr-FR" sz="3200" dirty="0">
                <a:solidFill>
                  <a:srgbClr val="FF0000"/>
                </a:solidFill>
              </a:rPr>
              <a:t> la </a:t>
            </a:r>
            <a:r>
              <a:rPr lang="fr-FR" sz="3200" dirty="0" err="1">
                <a:solidFill>
                  <a:srgbClr val="FF0000"/>
                </a:solidFill>
              </a:rPr>
              <a:t>coșul</a:t>
            </a:r>
            <a:r>
              <a:rPr lang="fr-FR" sz="3200" dirty="0">
                <a:solidFill>
                  <a:srgbClr val="FF0000"/>
                </a:solidFill>
              </a:rPr>
              <a:t> de </a:t>
            </a:r>
            <a:r>
              <a:rPr lang="fr-FR" sz="3200" dirty="0" err="1">
                <a:solidFill>
                  <a:srgbClr val="FF0000"/>
                </a:solidFill>
              </a:rPr>
              <a:t>gunoi</a:t>
            </a:r>
            <a:r>
              <a:rPr lang="fr-FR" sz="3200" dirty="0" smtClean="0">
                <a:solidFill>
                  <a:srgbClr val="FF0000"/>
                </a:solidFill>
              </a:rPr>
              <a:t>.</a:t>
            </a:r>
            <a:endParaRPr lang="ro-MD" sz="3200" dirty="0" smtClean="0">
              <a:solidFill>
                <a:srgbClr val="FF0000"/>
              </a:solidFill>
            </a:endParaRPr>
          </a:p>
          <a:p>
            <a:pPr marL="342900" indent="-342900">
              <a:buFont typeface="Wingdings" panose="05000000000000000000" pitchFamily="2" charset="2"/>
              <a:buChar char="v"/>
            </a:pPr>
            <a:r>
              <a:rPr lang="fr-FR" sz="3200" dirty="0" err="1"/>
              <a:t>Sunt</a:t>
            </a:r>
            <a:r>
              <a:rPr lang="fr-FR" sz="3200" dirty="0"/>
              <a:t> </a:t>
            </a:r>
            <a:r>
              <a:rPr lang="fr-FR" sz="3200" dirty="0" err="1"/>
              <a:t>activ</a:t>
            </a:r>
            <a:r>
              <a:rPr lang="fr-FR" sz="3200" dirty="0"/>
              <a:t>/ă la </a:t>
            </a:r>
            <a:r>
              <a:rPr lang="fr-FR" sz="3200" dirty="0" err="1"/>
              <a:t>lecții</a:t>
            </a:r>
            <a:r>
              <a:rPr lang="fr-FR" sz="3200" dirty="0"/>
              <a:t> </a:t>
            </a:r>
            <a:r>
              <a:rPr lang="fr-FR" sz="3200" dirty="0" err="1"/>
              <a:t>și</a:t>
            </a:r>
            <a:r>
              <a:rPr lang="fr-FR" sz="3200" dirty="0"/>
              <a:t> respect </a:t>
            </a:r>
            <a:r>
              <a:rPr lang="fr-FR" sz="3200" dirty="0" err="1"/>
              <a:t>conștiincios</a:t>
            </a:r>
            <a:r>
              <a:rPr lang="fr-FR" sz="3200" dirty="0"/>
              <a:t> </a:t>
            </a:r>
            <a:r>
              <a:rPr lang="fr-FR" sz="3200" dirty="0" err="1"/>
              <a:t>toate</a:t>
            </a:r>
            <a:r>
              <a:rPr lang="fr-FR" sz="3200" dirty="0"/>
              <a:t> </a:t>
            </a:r>
            <a:r>
              <a:rPr lang="fr-FR" sz="3200" dirty="0" err="1"/>
              <a:t>regulile</a:t>
            </a:r>
            <a:r>
              <a:rPr lang="fr-FR" sz="3200" dirty="0"/>
              <a:t> de </a:t>
            </a:r>
            <a:r>
              <a:rPr lang="fr-FR" sz="3200" dirty="0" err="1"/>
              <a:t>comportament</a:t>
            </a:r>
            <a:r>
              <a:rPr lang="fr-FR" sz="3200" dirty="0"/>
              <a:t>.  </a:t>
            </a:r>
            <a:endParaRPr lang="ro-MD" sz="3200" dirty="0" smtClean="0"/>
          </a:p>
          <a:p>
            <a:pPr marL="342900" indent="-342900">
              <a:buFont typeface="Wingdings" panose="05000000000000000000" pitchFamily="2" charset="2"/>
              <a:buChar char="v"/>
            </a:pPr>
            <a:endParaRPr lang="ro-MD" dirty="0" smtClean="0"/>
          </a:p>
        </p:txBody>
      </p:sp>
    </p:spTree>
    <p:extLst>
      <p:ext uri="{BB962C8B-B14F-4D97-AF65-F5344CB8AC3E}">
        <p14:creationId xmlns:p14="http://schemas.microsoft.com/office/powerpoint/2010/main" val="180554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326571"/>
            <a:ext cx="9144000" cy="822960"/>
          </a:xfrm>
        </p:spPr>
        <p:txBody>
          <a:bodyPr>
            <a:normAutofit fontScale="90000"/>
          </a:bodyPr>
          <a:lstStyle/>
          <a:p>
            <a:r>
              <a:rPr lang="fr-FR" dirty="0" err="1">
                <a:latin typeface="Agency FB" panose="020B0503020202020204" pitchFamily="34" charset="0"/>
              </a:rPr>
              <a:t>În</a:t>
            </a:r>
            <a:r>
              <a:rPr lang="fr-FR" dirty="0">
                <a:latin typeface="Agency FB" panose="020B0503020202020204" pitchFamily="34" charset="0"/>
              </a:rPr>
              <a:t> </a:t>
            </a:r>
            <a:r>
              <a:rPr lang="fr-FR" dirty="0" err="1">
                <a:latin typeface="Agency FB" panose="020B0503020202020204" pitchFamily="34" charset="0"/>
              </a:rPr>
              <a:t>pauze</a:t>
            </a:r>
            <a:r>
              <a:rPr lang="fr-FR" dirty="0">
                <a:latin typeface="Agency FB" panose="020B0503020202020204" pitchFamily="34" charset="0"/>
              </a:rPr>
              <a:t> </a:t>
            </a:r>
            <a:r>
              <a:rPr lang="fr-FR" dirty="0" err="1">
                <a:latin typeface="Agency FB" panose="020B0503020202020204" pitchFamily="34" charset="0"/>
              </a:rPr>
              <a:t>și</a:t>
            </a:r>
            <a:r>
              <a:rPr lang="fr-FR" dirty="0">
                <a:latin typeface="Agency FB" panose="020B0503020202020204" pitchFamily="34" charset="0"/>
              </a:rPr>
              <a:t> </a:t>
            </a:r>
            <a:r>
              <a:rPr lang="fr-FR" dirty="0" err="1">
                <a:latin typeface="Agency FB" panose="020B0503020202020204" pitchFamily="34" charset="0"/>
              </a:rPr>
              <a:t>după</a:t>
            </a:r>
            <a:r>
              <a:rPr lang="fr-FR" dirty="0">
                <a:latin typeface="Agency FB" panose="020B0503020202020204" pitchFamily="34" charset="0"/>
              </a:rPr>
              <a:t> </a:t>
            </a:r>
            <a:r>
              <a:rPr lang="fr-FR" dirty="0" err="1">
                <a:latin typeface="Agency FB" panose="020B0503020202020204" pitchFamily="34" charset="0"/>
              </a:rPr>
              <a:t>lecții</a:t>
            </a:r>
            <a:r>
              <a:rPr lang="fr-FR" dirty="0">
                <a:latin typeface="Agency FB" panose="020B0503020202020204" pitchFamily="34" charset="0"/>
              </a:rPr>
              <a:t>: </a:t>
            </a:r>
            <a:endParaRPr lang="ru-RU" dirty="0"/>
          </a:p>
        </p:txBody>
      </p:sp>
      <p:sp>
        <p:nvSpPr>
          <p:cNvPr id="3" name="Подзаголовок 2"/>
          <p:cNvSpPr>
            <a:spLocks noGrp="1"/>
          </p:cNvSpPr>
          <p:nvPr>
            <p:ph type="subTitle" idx="1"/>
          </p:nvPr>
        </p:nvSpPr>
        <p:spPr>
          <a:xfrm>
            <a:off x="431074" y="1502229"/>
            <a:ext cx="11760926" cy="5029200"/>
          </a:xfrm>
        </p:spPr>
        <p:txBody>
          <a:bodyPr>
            <a:normAutofit/>
          </a:bodyPr>
          <a:lstStyle/>
          <a:p>
            <a:pPr marL="342900" indent="-342900">
              <a:buFont typeface="Wingdings" panose="05000000000000000000" pitchFamily="2" charset="2"/>
              <a:buChar char="§"/>
            </a:pPr>
            <a:r>
              <a:rPr lang="ro-MD" sz="3200" dirty="0" smtClean="0"/>
              <a:t> </a:t>
            </a:r>
            <a:r>
              <a:rPr lang="fr-FR" sz="3200" dirty="0" err="1" smtClean="0">
                <a:solidFill>
                  <a:srgbClr val="FF0000"/>
                </a:solidFill>
              </a:rPr>
              <a:t>Eliberez</a:t>
            </a:r>
            <a:r>
              <a:rPr lang="fr-FR" sz="3200" dirty="0" smtClean="0">
                <a:solidFill>
                  <a:srgbClr val="FF0000"/>
                </a:solidFill>
              </a:rPr>
              <a:t> </a:t>
            </a:r>
            <a:r>
              <a:rPr lang="fr-FR" sz="3200" dirty="0">
                <a:solidFill>
                  <a:srgbClr val="FF0000"/>
                </a:solidFill>
              </a:rPr>
              <a:t>sala de </a:t>
            </a:r>
            <a:r>
              <a:rPr lang="fr-FR" sz="3200" dirty="0" err="1">
                <a:solidFill>
                  <a:srgbClr val="FF0000"/>
                </a:solidFill>
              </a:rPr>
              <a:t>clasă</a:t>
            </a:r>
            <a:r>
              <a:rPr lang="fr-FR" sz="3200" dirty="0">
                <a:solidFill>
                  <a:srgbClr val="FF0000"/>
                </a:solidFill>
              </a:rPr>
              <a:t> </a:t>
            </a:r>
            <a:r>
              <a:rPr lang="fr-FR" sz="3200" dirty="0" err="1">
                <a:solidFill>
                  <a:srgbClr val="FF0000"/>
                </a:solidFill>
              </a:rPr>
              <a:t>atunci</a:t>
            </a:r>
            <a:r>
              <a:rPr lang="fr-FR" sz="3200" dirty="0">
                <a:solidFill>
                  <a:srgbClr val="FF0000"/>
                </a:solidFill>
              </a:rPr>
              <a:t> </a:t>
            </a:r>
            <a:r>
              <a:rPr lang="fr-FR" sz="3200" dirty="0" err="1">
                <a:solidFill>
                  <a:srgbClr val="FF0000"/>
                </a:solidFill>
              </a:rPr>
              <a:t>când</a:t>
            </a:r>
            <a:r>
              <a:rPr lang="fr-FR" sz="3200" dirty="0">
                <a:solidFill>
                  <a:srgbClr val="FF0000"/>
                </a:solidFill>
              </a:rPr>
              <a:t> </a:t>
            </a:r>
            <a:r>
              <a:rPr lang="fr-FR" sz="3200" dirty="0" err="1">
                <a:solidFill>
                  <a:srgbClr val="FF0000"/>
                </a:solidFill>
              </a:rPr>
              <a:t>sunt</a:t>
            </a:r>
            <a:r>
              <a:rPr lang="fr-FR" sz="3200" dirty="0">
                <a:solidFill>
                  <a:srgbClr val="FF0000"/>
                </a:solidFill>
              </a:rPr>
              <a:t> </a:t>
            </a:r>
            <a:r>
              <a:rPr lang="fr-FR" sz="3200" dirty="0" smtClean="0">
                <a:solidFill>
                  <a:srgbClr val="FF0000"/>
                </a:solidFill>
              </a:rPr>
              <a:t> </a:t>
            </a:r>
            <a:r>
              <a:rPr lang="fr-FR" sz="3200" dirty="0" err="1">
                <a:solidFill>
                  <a:srgbClr val="FF0000"/>
                </a:solidFill>
              </a:rPr>
              <a:t>trebuie</a:t>
            </a:r>
            <a:r>
              <a:rPr lang="fr-FR" sz="3200" dirty="0">
                <a:solidFill>
                  <a:srgbClr val="FF0000"/>
                </a:solidFill>
              </a:rPr>
              <a:t> </a:t>
            </a:r>
            <a:r>
              <a:rPr lang="fr-FR" sz="3200" dirty="0" err="1">
                <a:solidFill>
                  <a:srgbClr val="FF0000"/>
                </a:solidFill>
              </a:rPr>
              <a:t>să</a:t>
            </a:r>
            <a:r>
              <a:rPr lang="fr-FR" sz="3200" dirty="0">
                <a:solidFill>
                  <a:srgbClr val="FF0000"/>
                </a:solidFill>
              </a:rPr>
              <a:t> fie </a:t>
            </a:r>
            <a:r>
              <a:rPr lang="fr-FR" sz="3200" dirty="0" err="1">
                <a:solidFill>
                  <a:srgbClr val="FF0000"/>
                </a:solidFill>
              </a:rPr>
              <a:t>igienizată</a:t>
            </a:r>
            <a:r>
              <a:rPr lang="fr-FR" sz="3200" dirty="0">
                <a:solidFill>
                  <a:srgbClr val="FF0000"/>
                </a:solidFill>
              </a:rPr>
              <a:t>. </a:t>
            </a:r>
            <a:endParaRPr lang="ro-MD" sz="3200" dirty="0" smtClean="0">
              <a:solidFill>
                <a:srgbClr val="FF0000"/>
              </a:solidFill>
            </a:endParaRPr>
          </a:p>
          <a:p>
            <a:pPr marL="342900" indent="-342900">
              <a:buFont typeface="Wingdings" panose="05000000000000000000" pitchFamily="2" charset="2"/>
              <a:buChar char="§"/>
            </a:pPr>
            <a:r>
              <a:rPr lang="fr-FR" sz="3200" dirty="0" smtClean="0"/>
              <a:t> </a:t>
            </a:r>
            <a:r>
              <a:rPr lang="fr-FR" sz="3200" dirty="0" err="1"/>
              <a:t>Mă</a:t>
            </a:r>
            <a:r>
              <a:rPr lang="fr-FR" sz="3200" dirty="0"/>
              <a:t> </a:t>
            </a:r>
            <a:r>
              <a:rPr lang="fr-FR" sz="3200" dirty="0" err="1"/>
              <a:t>deplasez</a:t>
            </a:r>
            <a:r>
              <a:rPr lang="fr-FR" sz="3200" dirty="0"/>
              <a:t> </a:t>
            </a:r>
            <a:r>
              <a:rPr lang="fr-FR" sz="3200" dirty="0" err="1"/>
              <a:t>cu</a:t>
            </a:r>
            <a:r>
              <a:rPr lang="fr-FR" sz="3200" dirty="0"/>
              <a:t> </a:t>
            </a:r>
            <a:r>
              <a:rPr lang="fr-FR" sz="3200" dirty="0" err="1"/>
              <a:t>grijă</a:t>
            </a:r>
            <a:r>
              <a:rPr lang="fr-FR" sz="3200" dirty="0"/>
              <a:t> </a:t>
            </a:r>
            <a:r>
              <a:rPr lang="fr-FR" sz="3200" dirty="0" err="1"/>
              <a:t>în</a:t>
            </a:r>
            <a:r>
              <a:rPr lang="fr-FR" sz="3200" dirty="0"/>
              <a:t> sala de </a:t>
            </a:r>
            <a:r>
              <a:rPr lang="fr-FR" sz="3200" dirty="0" err="1"/>
              <a:t>clasă</a:t>
            </a:r>
            <a:r>
              <a:rPr lang="fr-FR" sz="3200" dirty="0"/>
              <a:t> </a:t>
            </a:r>
            <a:r>
              <a:rPr lang="fr-FR" sz="3200" dirty="0" err="1"/>
              <a:t>și</a:t>
            </a:r>
            <a:r>
              <a:rPr lang="fr-FR" sz="3200" dirty="0"/>
              <a:t> </a:t>
            </a:r>
            <a:r>
              <a:rPr lang="fr-FR" sz="3200" dirty="0" err="1"/>
              <a:t>pe</a:t>
            </a:r>
            <a:r>
              <a:rPr lang="fr-FR" sz="3200" dirty="0"/>
              <a:t> </a:t>
            </a:r>
            <a:r>
              <a:rPr lang="fr-FR" sz="3200" dirty="0" err="1"/>
              <a:t>hol</a:t>
            </a:r>
            <a:r>
              <a:rPr lang="fr-FR" sz="3200" dirty="0" smtClean="0"/>
              <a:t>.</a:t>
            </a:r>
            <a:endParaRPr lang="ro-MD" sz="3200" dirty="0" smtClean="0"/>
          </a:p>
          <a:p>
            <a:pPr marL="342900" indent="-342900">
              <a:buFont typeface="Wingdings" panose="05000000000000000000" pitchFamily="2" charset="2"/>
              <a:buChar char="§"/>
            </a:pPr>
            <a:r>
              <a:rPr lang="fr-FR" sz="3200" dirty="0" smtClean="0">
                <a:solidFill>
                  <a:srgbClr val="00B050"/>
                </a:solidFill>
              </a:rPr>
              <a:t>  </a:t>
            </a:r>
            <a:r>
              <a:rPr lang="fr-FR" sz="3200" dirty="0">
                <a:solidFill>
                  <a:srgbClr val="00B050"/>
                </a:solidFill>
              </a:rPr>
              <a:t>Respect </a:t>
            </a:r>
            <a:r>
              <a:rPr lang="fr-FR" sz="3200" dirty="0" err="1">
                <a:solidFill>
                  <a:srgbClr val="00B050"/>
                </a:solidFill>
              </a:rPr>
              <a:t>distanța</a:t>
            </a:r>
            <a:r>
              <a:rPr lang="fr-FR" sz="3200" dirty="0">
                <a:solidFill>
                  <a:srgbClr val="00B050"/>
                </a:solidFill>
              </a:rPr>
              <a:t> de </a:t>
            </a:r>
            <a:r>
              <a:rPr lang="fr-FR" sz="3200" dirty="0" err="1">
                <a:solidFill>
                  <a:srgbClr val="00B050"/>
                </a:solidFill>
              </a:rPr>
              <a:t>cel</a:t>
            </a:r>
            <a:r>
              <a:rPr lang="fr-FR" sz="3200" dirty="0">
                <a:solidFill>
                  <a:srgbClr val="00B050"/>
                </a:solidFill>
              </a:rPr>
              <a:t> </a:t>
            </a:r>
            <a:r>
              <a:rPr lang="fr-FR" sz="3200" dirty="0" err="1">
                <a:solidFill>
                  <a:srgbClr val="00B050"/>
                </a:solidFill>
              </a:rPr>
              <a:t>puțin</a:t>
            </a:r>
            <a:r>
              <a:rPr lang="fr-FR" sz="3200" dirty="0">
                <a:solidFill>
                  <a:srgbClr val="00B050"/>
                </a:solidFill>
              </a:rPr>
              <a:t> 1,5 m. </a:t>
            </a:r>
            <a:endParaRPr lang="ro-MD" sz="3200" dirty="0" smtClean="0">
              <a:solidFill>
                <a:srgbClr val="00B050"/>
              </a:solidFill>
            </a:endParaRPr>
          </a:p>
          <a:p>
            <a:pPr marL="342900" indent="-342900">
              <a:buFont typeface="Wingdings" panose="05000000000000000000" pitchFamily="2" charset="2"/>
              <a:buChar char="§"/>
            </a:pPr>
            <a:r>
              <a:rPr lang="fr-FR" sz="3200" dirty="0" smtClean="0"/>
              <a:t> </a:t>
            </a:r>
            <a:r>
              <a:rPr lang="fr-FR" sz="3200" dirty="0" err="1"/>
              <a:t>Evit</a:t>
            </a:r>
            <a:r>
              <a:rPr lang="fr-FR" sz="3200" dirty="0"/>
              <a:t> </a:t>
            </a:r>
            <a:r>
              <a:rPr lang="fr-FR" sz="3200" dirty="0" err="1"/>
              <a:t>să</a:t>
            </a:r>
            <a:r>
              <a:rPr lang="fr-FR" sz="3200" dirty="0"/>
              <a:t> fac </a:t>
            </a:r>
            <a:r>
              <a:rPr lang="fr-FR" sz="3200" dirty="0" err="1"/>
              <a:t>schimb</a:t>
            </a:r>
            <a:r>
              <a:rPr lang="fr-FR" sz="3200" dirty="0"/>
              <a:t> de </a:t>
            </a:r>
            <a:r>
              <a:rPr lang="fr-FR" sz="3200" dirty="0" err="1"/>
              <a:t>obiecte</a:t>
            </a:r>
            <a:r>
              <a:rPr lang="fr-FR" sz="3200" dirty="0"/>
              <a:t> </a:t>
            </a:r>
            <a:r>
              <a:rPr lang="fr-FR" sz="3200" dirty="0" err="1"/>
              <a:t>sau</a:t>
            </a:r>
            <a:r>
              <a:rPr lang="fr-FR" sz="3200" dirty="0"/>
              <a:t> de </a:t>
            </a:r>
            <a:r>
              <a:rPr lang="fr-FR" sz="3200" dirty="0" err="1"/>
              <a:t>gustări</a:t>
            </a:r>
            <a:r>
              <a:rPr lang="fr-FR" sz="3200" dirty="0"/>
              <a:t> </a:t>
            </a:r>
            <a:r>
              <a:rPr lang="fr-FR" sz="3200" dirty="0" err="1"/>
              <a:t>cu</a:t>
            </a:r>
            <a:r>
              <a:rPr lang="fr-FR" sz="3200" dirty="0"/>
              <a:t> </a:t>
            </a:r>
            <a:r>
              <a:rPr lang="fr-FR" sz="3200" dirty="0" err="1"/>
              <a:t>colegii</a:t>
            </a:r>
            <a:r>
              <a:rPr lang="fr-FR" sz="3200" dirty="0"/>
              <a:t>. </a:t>
            </a:r>
            <a:endParaRPr lang="ro-MD" sz="3200" dirty="0" smtClean="0"/>
          </a:p>
          <a:p>
            <a:pPr marL="342900" indent="-342900">
              <a:buFont typeface="Wingdings" panose="05000000000000000000" pitchFamily="2" charset="2"/>
              <a:buChar char="§"/>
            </a:pPr>
            <a:r>
              <a:rPr lang="fr-FR" sz="3200" dirty="0" smtClean="0">
                <a:solidFill>
                  <a:srgbClr val="FF0000"/>
                </a:solidFill>
              </a:rPr>
              <a:t> </a:t>
            </a:r>
            <a:r>
              <a:rPr lang="fr-FR" sz="3200" dirty="0" err="1">
                <a:solidFill>
                  <a:srgbClr val="FF0000"/>
                </a:solidFill>
              </a:rPr>
              <a:t>Evit</a:t>
            </a:r>
            <a:r>
              <a:rPr lang="fr-FR" sz="3200" dirty="0">
                <a:solidFill>
                  <a:srgbClr val="FF0000"/>
                </a:solidFill>
              </a:rPr>
              <a:t> </a:t>
            </a:r>
            <a:r>
              <a:rPr lang="fr-FR" sz="3200" dirty="0" err="1">
                <a:solidFill>
                  <a:srgbClr val="FF0000"/>
                </a:solidFill>
              </a:rPr>
              <a:t>contactul</a:t>
            </a:r>
            <a:r>
              <a:rPr lang="fr-FR" sz="3200" dirty="0">
                <a:solidFill>
                  <a:srgbClr val="FF0000"/>
                </a:solidFill>
              </a:rPr>
              <a:t> </a:t>
            </a:r>
            <a:r>
              <a:rPr lang="fr-FR" sz="3200" dirty="0" err="1">
                <a:solidFill>
                  <a:srgbClr val="FF0000"/>
                </a:solidFill>
              </a:rPr>
              <a:t>cu</a:t>
            </a:r>
            <a:r>
              <a:rPr lang="fr-FR" sz="3200" dirty="0">
                <a:solidFill>
                  <a:srgbClr val="FF0000"/>
                </a:solidFill>
              </a:rPr>
              <a:t> </a:t>
            </a:r>
            <a:r>
              <a:rPr lang="fr-FR" sz="3200" dirty="0" err="1">
                <a:solidFill>
                  <a:srgbClr val="FF0000"/>
                </a:solidFill>
              </a:rPr>
              <a:t>elevii</a:t>
            </a:r>
            <a:r>
              <a:rPr lang="fr-FR" sz="3200" dirty="0">
                <a:solidFill>
                  <a:srgbClr val="FF0000"/>
                </a:solidFill>
              </a:rPr>
              <a:t> </a:t>
            </a:r>
            <a:r>
              <a:rPr lang="fr-FR" sz="3200" dirty="0" err="1">
                <a:solidFill>
                  <a:srgbClr val="FF0000"/>
                </a:solidFill>
              </a:rPr>
              <a:t>din</a:t>
            </a:r>
            <a:r>
              <a:rPr lang="fr-FR" sz="3200" dirty="0">
                <a:solidFill>
                  <a:srgbClr val="FF0000"/>
                </a:solidFill>
              </a:rPr>
              <a:t> </a:t>
            </a:r>
            <a:r>
              <a:rPr lang="fr-FR" sz="3200" dirty="0" err="1">
                <a:solidFill>
                  <a:srgbClr val="FF0000"/>
                </a:solidFill>
              </a:rPr>
              <a:t>alte</a:t>
            </a:r>
            <a:r>
              <a:rPr lang="fr-FR" sz="3200" dirty="0">
                <a:solidFill>
                  <a:srgbClr val="FF0000"/>
                </a:solidFill>
              </a:rPr>
              <a:t> clase</a:t>
            </a:r>
            <a:r>
              <a:rPr lang="fr-FR" sz="3200" dirty="0" smtClean="0">
                <a:solidFill>
                  <a:srgbClr val="FF0000"/>
                </a:solidFill>
              </a:rPr>
              <a:t>.</a:t>
            </a:r>
            <a:endParaRPr lang="ro-MD" sz="3200" dirty="0" smtClean="0">
              <a:solidFill>
                <a:srgbClr val="FF0000"/>
              </a:solidFill>
            </a:endParaRPr>
          </a:p>
          <a:p>
            <a:pPr marL="342900" indent="-342900">
              <a:buFont typeface="Wingdings" panose="05000000000000000000" pitchFamily="2" charset="2"/>
              <a:buChar char="§"/>
            </a:pPr>
            <a:r>
              <a:rPr lang="fr-FR" sz="3200" dirty="0" smtClean="0"/>
              <a:t>  </a:t>
            </a:r>
            <a:r>
              <a:rPr lang="fr-FR" sz="3200" dirty="0" err="1">
                <a:solidFill>
                  <a:srgbClr val="00B050"/>
                </a:solidFill>
              </a:rPr>
              <a:t>Merg</a:t>
            </a:r>
            <a:r>
              <a:rPr lang="fr-FR" sz="3200" dirty="0">
                <a:solidFill>
                  <a:srgbClr val="00B050"/>
                </a:solidFill>
              </a:rPr>
              <a:t> la </a:t>
            </a:r>
            <a:r>
              <a:rPr lang="fr-FR" sz="3200" dirty="0" err="1">
                <a:solidFill>
                  <a:srgbClr val="00B050"/>
                </a:solidFill>
              </a:rPr>
              <a:t>bibliotecă</a:t>
            </a:r>
            <a:r>
              <a:rPr lang="fr-FR" sz="3200" dirty="0">
                <a:solidFill>
                  <a:srgbClr val="00B050"/>
                </a:solidFill>
              </a:rPr>
              <a:t> </a:t>
            </a:r>
            <a:r>
              <a:rPr lang="fr-FR" sz="3200" dirty="0" err="1">
                <a:solidFill>
                  <a:srgbClr val="00B050"/>
                </a:solidFill>
              </a:rPr>
              <a:t>doar</a:t>
            </a:r>
            <a:r>
              <a:rPr lang="fr-FR" sz="3200" dirty="0">
                <a:solidFill>
                  <a:srgbClr val="00B050"/>
                </a:solidFill>
              </a:rPr>
              <a:t> </a:t>
            </a:r>
            <a:r>
              <a:rPr lang="fr-FR" sz="3200" dirty="0" err="1">
                <a:solidFill>
                  <a:srgbClr val="00B050"/>
                </a:solidFill>
              </a:rPr>
              <a:t>pentru</a:t>
            </a:r>
            <a:r>
              <a:rPr lang="fr-FR" sz="3200" dirty="0">
                <a:solidFill>
                  <a:srgbClr val="00B050"/>
                </a:solidFill>
              </a:rPr>
              <a:t> a </a:t>
            </a:r>
            <a:r>
              <a:rPr lang="fr-FR" sz="3200" dirty="0" err="1">
                <a:solidFill>
                  <a:srgbClr val="00B050"/>
                </a:solidFill>
              </a:rPr>
              <a:t>împrumuta</a:t>
            </a:r>
            <a:r>
              <a:rPr lang="fr-FR" sz="3200" dirty="0">
                <a:solidFill>
                  <a:srgbClr val="00B050"/>
                </a:solidFill>
              </a:rPr>
              <a:t> </a:t>
            </a:r>
            <a:r>
              <a:rPr lang="fr-FR" sz="3200" dirty="0" err="1">
                <a:solidFill>
                  <a:srgbClr val="00B050"/>
                </a:solidFill>
              </a:rPr>
              <a:t>sau</a:t>
            </a:r>
            <a:r>
              <a:rPr lang="fr-FR" sz="3200" dirty="0">
                <a:solidFill>
                  <a:srgbClr val="00B050"/>
                </a:solidFill>
              </a:rPr>
              <a:t> a </a:t>
            </a:r>
            <a:r>
              <a:rPr lang="fr-FR" sz="3200" dirty="0" err="1">
                <a:solidFill>
                  <a:srgbClr val="00B050"/>
                </a:solidFill>
              </a:rPr>
              <a:t>returna</a:t>
            </a:r>
            <a:r>
              <a:rPr lang="fr-FR" sz="3200" dirty="0">
                <a:solidFill>
                  <a:srgbClr val="00B050"/>
                </a:solidFill>
              </a:rPr>
              <a:t> </a:t>
            </a:r>
            <a:r>
              <a:rPr lang="fr-FR" sz="3200" dirty="0" err="1">
                <a:solidFill>
                  <a:srgbClr val="00B050"/>
                </a:solidFill>
              </a:rPr>
              <a:t>cărți</a:t>
            </a:r>
            <a:r>
              <a:rPr lang="fr-FR" sz="3200" dirty="0">
                <a:solidFill>
                  <a:srgbClr val="00B050"/>
                </a:solidFill>
              </a:rPr>
              <a:t> </a:t>
            </a:r>
            <a:r>
              <a:rPr lang="fr-FR" sz="3200" dirty="0" err="1">
                <a:solidFill>
                  <a:srgbClr val="00B050"/>
                </a:solidFill>
              </a:rPr>
              <a:t>și</a:t>
            </a:r>
            <a:r>
              <a:rPr lang="fr-FR" sz="3200" dirty="0">
                <a:solidFill>
                  <a:srgbClr val="00B050"/>
                </a:solidFill>
              </a:rPr>
              <a:t> </a:t>
            </a:r>
            <a:r>
              <a:rPr lang="fr-FR" sz="3200" dirty="0" err="1">
                <a:solidFill>
                  <a:srgbClr val="00B050"/>
                </a:solidFill>
              </a:rPr>
              <a:t>doar</a:t>
            </a:r>
            <a:r>
              <a:rPr lang="fr-FR" sz="3200" dirty="0">
                <a:solidFill>
                  <a:srgbClr val="00B050"/>
                </a:solidFill>
              </a:rPr>
              <a:t> </a:t>
            </a:r>
            <a:r>
              <a:rPr lang="fr-FR" sz="3200" dirty="0" err="1">
                <a:solidFill>
                  <a:srgbClr val="00B050"/>
                </a:solidFill>
              </a:rPr>
              <a:t>dacă</a:t>
            </a:r>
            <a:r>
              <a:rPr lang="fr-FR" sz="3200" dirty="0">
                <a:solidFill>
                  <a:srgbClr val="00B050"/>
                </a:solidFill>
              </a:rPr>
              <a:t> </a:t>
            </a:r>
            <a:r>
              <a:rPr lang="fr-FR" sz="3200" dirty="0" err="1">
                <a:solidFill>
                  <a:srgbClr val="00B050"/>
                </a:solidFill>
              </a:rPr>
              <a:t>am</a:t>
            </a:r>
            <a:r>
              <a:rPr lang="fr-FR" sz="3200" dirty="0">
                <a:solidFill>
                  <a:srgbClr val="00B050"/>
                </a:solidFill>
              </a:rPr>
              <a:t> </a:t>
            </a:r>
            <a:r>
              <a:rPr lang="fr-FR" sz="3200" dirty="0" err="1">
                <a:solidFill>
                  <a:srgbClr val="00B050"/>
                </a:solidFill>
              </a:rPr>
              <a:t>convenit</a:t>
            </a:r>
            <a:r>
              <a:rPr lang="fr-FR" sz="3200" dirty="0">
                <a:solidFill>
                  <a:srgbClr val="00B050"/>
                </a:solidFill>
              </a:rPr>
              <a:t> </a:t>
            </a:r>
            <a:r>
              <a:rPr lang="fr-FR" sz="3200" dirty="0" err="1">
                <a:solidFill>
                  <a:srgbClr val="00B050"/>
                </a:solidFill>
              </a:rPr>
              <a:t>prin</a:t>
            </a:r>
            <a:r>
              <a:rPr lang="fr-FR" sz="3200" dirty="0">
                <a:solidFill>
                  <a:srgbClr val="00B050"/>
                </a:solidFill>
              </a:rPr>
              <a:t> </a:t>
            </a:r>
            <a:r>
              <a:rPr lang="fr-FR" sz="3200" dirty="0" err="1">
                <a:solidFill>
                  <a:srgbClr val="00B050"/>
                </a:solidFill>
              </a:rPr>
              <a:t>intermediul</a:t>
            </a:r>
            <a:r>
              <a:rPr lang="fr-FR" sz="3200" dirty="0">
                <a:solidFill>
                  <a:srgbClr val="00B050"/>
                </a:solidFill>
              </a:rPr>
              <a:t> </a:t>
            </a:r>
            <a:r>
              <a:rPr lang="fr-FR" sz="3200" dirty="0" err="1">
                <a:solidFill>
                  <a:srgbClr val="00B050"/>
                </a:solidFill>
              </a:rPr>
              <a:t>învățătorului</a:t>
            </a:r>
            <a:r>
              <a:rPr lang="fr-FR" sz="3200" dirty="0">
                <a:solidFill>
                  <a:srgbClr val="00B050"/>
                </a:solidFill>
              </a:rPr>
              <a:t>/</a:t>
            </a:r>
            <a:r>
              <a:rPr lang="fr-FR" sz="3200" dirty="0" err="1">
                <a:solidFill>
                  <a:srgbClr val="00B050"/>
                </a:solidFill>
              </a:rPr>
              <a:t>învățătoarei</a:t>
            </a:r>
            <a:r>
              <a:rPr lang="fr-FR" sz="3200" dirty="0">
                <a:solidFill>
                  <a:srgbClr val="00B050"/>
                </a:solidFill>
              </a:rPr>
              <a:t> </a:t>
            </a:r>
            <a:r>
              <a:rPr lang="fr-FR" sz="3200" dirty="0" err="1">
                <a:solidFill>
                  <a:srgbClr val="00B050"/>
                </a:solidFill>
              </a:rPr>
              <a:t>cu</a:t>
            </a:r>
            <a:r>
              <a:rPr lang="fr-FR" sz="3200" dirty="0">
                <a:solidFill>
                  <a:srgbClr val="00B050"/>
                </a:solidFill>
              </a:rPr>
              <a:t> </a:t>
            </a:r>
            <a:r>
              <a:rPr lang="fr-FR" sz="3200" dirty="0" err="1">
                <a:solidFill>
                  <a:srgbClr val="00B050"/>
                </a:solidFill>
              </a:rPr>
              <a:t>bibliotecarul</a:t>
            </a:r>
            <a:r>
              <a:rPr lang="fr-FR" sz="3200" dirty="0">
                <a:solidFill>
                  <a:srgbClr val="00B050"/>
                </a:solidFill>
              </a:rPr>
              <a:t>/</a:t>
            </a:r>
            <a:r>
              <a:rPr lang="fr-FR" sz="3200" dirty="0" err="1">
                <a:solidFill>
                  <a:srgbClr val="00B050"/>
                </a:solidFill>
              </a:rPr>
              <a:t>bibliotecara</a:t>
            </a:r>
            <a:endParaRPr lang="ru-RU" sz="3200" dirty="0">
              <a:solidFill>
                <a:srgbClr val="00B050"/>
              </a:solidFill>
            </a:endParaRPr>
          </a:p>
        </p:txBody>
      </p:sp>
    </p:spTree>
    <p:extLst>
      <p:ext uri="{BB962C8B-B14F-4D97-AF65-F5344CB8AC3E}">
        <p14:creationId xmlns:p14="http://schemas.microsoft.com/office/powerpoint/2010/main" val="104206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789</Words>
  <Application>Microsoft Office PowerPoint</Application>
  <PresentationFormat>Широкоэкранный</PresentationFormat>
  <Paragraphs>73</Paragraphs>
  <Slides>16</Slides>
  <Notes>0</Notes>
  <HiddenSlides>0</HiddenSlides>
  <MMClips>1</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16</vt:i4>
      </vt:variant>
    </vt:vector>
  </HeadingPairs>
  <TitlesOfParts>
    <vt:vector size="27" baseType="lpstr">
      <vt:lpstr>Agency FB</vt:lpstr>
      <vt:lpstr>Algerian</vt:lpstr>
      <vt:lpstr>Arial</vt:lpstr>
      <vt:lpstr>Bahnschrift</vt:lpstr>
      <vt:lpstr>Bahnschrift Condensed</vt:lpstr>
      <vt:lpstr>Bahnschrift SemiBold Condensed</vt:lpstr>
      <vt:lpstr>Calibri</vt:lpstr>
      <vt:lpstr>Calibri Light</vt:lpstr>
      <vt:lpstr>Courier New</vt:lpstr>
      <vt:lpstr>Wingdings</vt:lpstr>
      <vt:lpstr>Тема Office</vt:lpstr>
      <vt:lpstr>«Modul sănătos de viață»</vt:lpstr>
      <vt:lpstr>Презентация PowerPoint</vt:lpstr>
      <vt:lpstr>Презентация PowerPoint</vt:lpstr>
      <vt:lpstr>Презентация PowerPoint</vt:lpstr>
      <vt:lpstr>                             Comportament:   Modalitate de a acționa și de a reacționa în anumite împrejurări sau situații; conduită, purtare, comportare.</vt:lpstr>
      <vt:lpstr>Este important să știu!  </vt:lpstr>
      <vt:lpstr>  Așa procedez în fiecare zi atunci când ajung la școală:  La intrarea în școală:   Accept să-mi fie măsurată temperatura.  Când intru în instituție, respect traseele prestabilite.   Merg direct spre sala mea de clasă și evit interacțiunile cu elevii din alte clase.</vt:lpstr>
      <vt:lpstr>Așa este necesar să mă comport în clasă!</vt:lpstr>
      <vt:lpstr>În pauze și după lecții: </vt:lpstr>
      <vt:lpstr>Pe terenul de sport și în vestiarul sălii de sport: </vt:lpstr>
      <vt:lpstr>În blocurile sanitare:</vt:lpstr>
      <vt:lpstr>Când  termin  lecțiile: </vt:lpstr>
      <vt:lpstr>Învaţă de la greier cînd singur eşti să cânţi, Învaţă de la lună să nu te înspăimânţi, Învaţă de la păsări să fii mereu în zbor, Învaţă de la toate că totu-i trecător. –</vt:lpstr>
      <vt:lpstr>Sarcina ta este să prepari cea mai bună pizza pe care o poți face și să îți convingi colegul/colega de bancă de acest lucru. Pentru asta, desenează pe o coală albă un cerc și împarte-l în șase părți.</vt:lpstr>
      <vt:lpstr>Презентация PowerPoint</vt:lpstr>
      <vt:lpstr>Mesaj pentru tine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22</cp:revision>
  <dcterms:created xsi:type="dcterms:W3CDTF">2020-08-27T17:59:01Z</dcterms:created>
  <dcterms:modified xsi:type="dcterms:W3CDTF">2020-08-28T02:58:57Z</dcterms:modified>
</cp:coreProperties>
</file>